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89" r:id="rId7"/>
    <p:sldId id="290" r:id="rId8"/>
    <p:sldId id="261" r:id="rId9"/>
    <p:sldId id="262" r:id="rId10"/>
    <p:sldId id="263" r:id="rId11"/>
    <p:sldId id="264" r:id="rId12"/>
    <p:sldId id="265" r:id="rId13"/>
    <p:sldId id="270" r:id="rId14"/>
    <p:sldId id="266" r:id="rId15"/>
    <p:sldId id="267" r:id="rId16"/>
    <p:sldId id="268" r:id="rId17"/>
    <p:sldId id="269" r:id="rId18"/>
    <p:sldId id="271" r:id="rId19"/>
    <p:sldId id="272" r:id="rId20"/>
    <p:sldId id="273" r:id="rId21"/>
    <p:sldId id="274" r:id="rId22"/>
    <p:sldId id="275" r:id="rId23"/>
    <p:sldId id="276" r:id="rId24"/>
    <p:sldId id="277" r:id="rId25"/>
    <p:sldId id="278" r:id="rId26"/>
    <p:sldId id="279" r:id="rId27"/>
    <p:sldId id="280" r:id="rId28"/>
    <p:sldId id="281" r:id="rId29"/>
    <p:sldId id="297" r:id="rId30"/>
    <p:sldId id="298" r:id="rId31"/>
    <p:sldId id="299" r:id="rId32"/>
    <p:sldId id="282" r:id="rId33"/>
    <p:sldId id="283" r:id="rId34"/>
    <p:sldId id="296" r:id="rId35"/>
    <p:sldId id="300" r:id="rId36"/>
    <p:sldId id="284" r:id="rId37"/>
    <p:sldId id="295" r:id="rId38"/>
    <p:sldId id="285" r:id="rId39"/>
    <p:sldId id="288" r:id="rId40"/>
    <p:sldId id="292" r:id="rId41"/>
    <p:sldId id="293" r:id="rId42"/>
    <p:sldId id="294" r:id="rId43"/>
    <p:sldId id="287"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74" d="100"/>
          <a:sy n="74" d="100"/>
        </p:scale>
        <p:origin x="-486"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172"/>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9CF4B85-03B4-4263-8B32-5AE04E432A9C}" type="datetimeFigureOut">
              <a:rPr lang="en-US" smtClean="0"/>
              <a:pPr/>
              <a:t>12/2/2010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B65EE0-78A1-4E5D-8E31-0A84032B45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CF4B85-03B4-4263-8B32-5AE04E432A9C}" type="datetimeFigureOut">
              <a:rPr lang="en-US" smtClean="0"/>
              <a:pPr/>
              <a:t>12/2/2010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B65EE0-78A1-4E5D-8E31-0A84032B45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CF4B85-03B4-4263-8B32-5AE04E432A9C}" type="datetimeFigureOut">
              <a:rPr lang="en-US" smtClean="0"/>
              <a:pPr/>
              <a:t>12/2/2010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B65EE0-78A1-4E5D-8E31-0A84032B45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CF4B85-03B4-4263-8B32-5AE04E432A9C}" type="datetimeFigureOut">
              <a:rPr lang="en-US" smtClean="0"/>
              <a:pPr/>
              <a:t>12/2/2010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B65EE0-78A1-4E5D-8E31-0A84032B45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CF4B85-03B4-4263-8B32-5AE04E432A9C}" type="datetimeFigureOut">
              <a:rPr lang="en-US" smtClean="0"/>
              <a:pPr/>
              <a:t>12/2/2010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B65EE0-78A1-4E5D-8E31-0A84032B45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CF4B85-03B4-4263-8B32-5AE04E432A9C}" type="datetimeFigureOut">
              <a:rPr lang="en-US" smtClean="0"/>
              <a:pPr/>
              <a:t>12/2/2010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B65EE0-78A1-4E5D-8E31-0A84032B45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9CF4B85-03B4-4263-8B32-5AE04E432A9C}" type="datetimeFigureOut">
              <a:rPr lang="en-US" smtClean="0"/>
              <a:pPr/>
              <a:t>12/2/2010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B65EE0-78A1-4E5D-8E31-0A84032B45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9CF4B85-03B4-4263-8B32-5AE04E432A9C}" type="datetimeFigureOut">
              <a:rPr lang="en-US" smtClean="0"/>
              <a:pPr/>
              <a:t>12/2/2010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B65EE0-78A1-4E5D-8E31-0A84032B45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CF4B85-03B4-4263-8B32-5AE04E432A9C}" type="datetimeFigureOut">
              <a:rPr lang="en-US" smtClean="0"/>
              <a:pPr/>
              <a:t>12/2/2010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B65EE0-78A1-4E5D-8E31-0A84032B455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CF4B85-03B4-4263-8B32-5AE04E432A9C}" type="datetimeFigureOut">
              <a:rPr lang="en-US" smtClean="0"/>
              <a:pPr/>
              <a:t>12/2/2010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B65EE0-78A1-4E5D-8E31-0A84032B45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CF4B85-03B4-4263-8B32-5AE04E432A9C}" type="datetimeFigureOut">
              <a:rPr lang="en-US" smtClean="0"/>
              <a:pPr/>
              <a:t>12/2/2010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B65EE0-78A1-4E5D-8E31-0A84032B45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2">
                <a:lumMod val="60000"/>
                <a:lumOff val="40000"/>
              </a:schemeClr>
            </a:gs>
            <a:gs pos="50000">
              <a:schemeClr val="bg1">
                <a:lumMod val="95000"/>
              </a:schemeClr>
            </a:gs>
            <a:gs pos="100000">
              <a:schemeClr val="tx2">
                <a:lumMod val="60000"/>
                <a:lumOff val="4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CF4B85-03B4-4263-8B32-5AE04E432A9C}" type="datetimeFigureOut">
              <a:rPr lang="en-US" smtClean="0"/>
              <a:pPr/>
              <a:t>12/2/2010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B65EE0-78A1-4E5D-8E31-0A84032B45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8.xml"/><Relationship Id="rId1" Type="http://schemas.openxmlformats.org/officeDocument/2006/relationships/vmlDrawing" Target="../drawings/vmlDrawing2.v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8.xml"/><Relationship Id="rId4" Type="http://schemas.openxmlformats.org/officeDocument/2006/relationships/image" Target="../media/image29.emf"/></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8.xml"/><Relationship Id="rId4" Type="http://schemas.openxmlformats.org/officeDocument/2006/relationships/image" Target="../media/image32.emf"/></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8.xml"/><Relationship Id="rId4" Type="http://schemas.openxmlformats.org/officeDocument/2006/relationships/image" Target="../media/image40.emf"/></Relationships>
</file>

<file path=ppt/slides/_rels/slide33.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image" Target="../media/image41.emf"/><Relationship Id="rId1" Type="http://schemas.openxmlformats.org/officeDocument/2006/relationships/slideLayout" Target="../slideLayouts/slideLayout8.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3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4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1000" y="152400"/>
            <a:ext cx="8458200" cy="762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b="1" dirty="0" smtClean="0">
              <a:solidFill>
                <a:srgbClr val="00B050"/>
              </a:solidFill>
              <a:latin typeface="Arial" pitchFamily="34" charset="0"/>
              <a:cs typeface="Arial" pitchFamily="34" charset="0"/>
            </a:endParaRPr>
          </a:p>
          <a:p>
            <a:pPr algn="ctr"/>
            <a:endParaRPr lang="en-US" sz="1600" b="1" dirty="0">
              <a:solidFill>
                <a:srgbClr val="00B050"/>
              </a:solidFill>
              <a:latin typeface="Arial" pitchFamily="34" charset="0"/>
              <a:cs typeface="Arial" pitchFamily="34" charset="0"/>
            </a:endParaRPr>
          </a:p>
          <a:p>
            <a:pPr algn="ctr"/>
            <a:endParaRPr lang="en-US" sz="1600" b="1" dirty="0" smtClean="0">
              <a:solidFill>
                <a:srgbClr val="00B050"/>
              </a:solidFill>
              <a:latin typeface="Arial" pitchFamily="34" charset="0"/>
              <a:cs typeface="Arial" pitchFamily="34" charset="0"/>
            </a:endParaRPr>
          </a:p>
          <a:p>
            <a:pPr algn="ctr"/>
            <a:endParaRPr lang="en-US" sz="1600" b="1" dirty="0">
              <a:solidFill>
                <a:srgbClr val="00B050"/>
              </a:solidFill>
              <a:latin typeface="Arial" pitchFamily="34" charset="0"/>
              <a:cs typeface="Arial" pitchFamily="34" charset="0"/>
            </a:endParaRPr>
          </a:p>
          <a:p>
            <a:pPr algn="ctr"/>
            <a:endParaRPr lang="en-US" sz="1600" b="1" dirty="0" smtClean="0">
              <a:solidFill>
                <a:srgbClr val="00B050"/>
              </a:solidFill>
              <a:latin typeface="Arial" pitchFamily="34" charset="0"/>
              <a:cs typeface="Arial" pitchFamily="34" charset="0"/>
            </a:endParaRPr>
          </a:p>
          <a:p>
            <a:pPr algn="ctr"/>
            <a:endParaRPr lang="en-US" sz="1600" b="1" dirty="0">
              <a:solidFill>
                <a:srgbClr val="00B050"/>
              </a:solidFill>
              <a:latin typeface="Arial" pitchFamily="34" charset="0"/>
              <a:cs typeface="Arial" pitchFamily="34" charset="0"/>
            </a:endParaRPr>
          </a:p>
          <a:p>
            <a:pPr algn="ctr"/>
            <a:r>
              <a:rPr lang="en-US" sz="1600" b="1" dirty="0" err="1" smtClean="0">
                <a:solidFill>
                  <a:srgbClr val="00B050"/>
                </a:solidFill>
                <a:latin typeface="Arial" pitchFamily="34" charset="0"/>
                <a:cs typeface="Arial" pitchFamily="34" charset="0"/>
              </a:rPr>
              <a:t>ĐẠI</a:t>
            </a:r>
            <a:r>
              <a:rPr lang="en-US" sz="1600" b="1" dirty="0" smtClean="0">
                <a:solidFill>
                  <a:srgbClr val="00B050"/>
                </a:solidFill>
                <a:latin typeface="Arial" pitchFamily="34" charset="0"/>
                <a:cs typeface="Arial" pitchFamily="34" charset="0"/>
              </a:rPr>
              <a:t> </a:t>
            </a:r>
            <a:r>
              <a:rPr lang="en-US" sz="1600" b="1" dirty="0" err="1" smtClean="0">
                <a:solidFill>
                  <a:srgbClr val="00B050"/>
                </a:solidFill>
                <a:latin typeface="Arial" pitchFamily="34" charset="0"/>
                <a:cs typeface="Arial" pitchFamily="34" charset="0"/>
              </a:rPr>
              <a:t>HỌC</a:t>
            </a:r>
            <a:r>
              <a:rPr lang="en-US" sz="1600" b="1" dirty="0" smtClean="0">
                <a:solidFill>
                  <a:srgbClr val="00B050"/>
                </a:solidFill>
                <a:latin typeface="Arial" pitchFamily="34" charset="0"/>
                <a:cs typeface="Arial" pitchFamily="34" charset="0"/>
              </a:rPr>
              <a:t> </a:t>
            </a:r>
            <a:r>
              <a:rPr lang="en-US" sz="1600" b="1" dirty="0" err="1" smtClean="0">
                <a:solidFill>
                  <a:srgbClr val="00B050"/>
                </a:solidFill>
                <a:latin typeface="Arial" pitchFamily="34" charset="0"/>
                <a:cs typeface="Arial" pitchFamily="34" charset="0"/>
              </a:rPr>
              <a:t>GIAO</a:t>
            </a:r>
            <a:r>
              <a:rPr lang="en-US" sz="1600" b="1" dirty="0" smtClean="0">
                <a:solidFill>
                  <a:srgbClr val="00B050"/>
                </a:solidFill>
                <a:latin typeface="Arial" pitchFamily="34" charset="0"/>
                <a:cs typeface="Arial" pitchFamily="34" charset="0"/>
              </a:rPr>
              <a:t> </a:t>
            </a:r>
            <a:r>
              <a:rPr lang="en-US" sz="1600" b="1" dirty="0" err="1" smtClean="0">
                <a:solidFill>
                  <a:srgbClr val="00B050"/>
                </a:solidFill>
                <a:latin typeface="Arial" pitchFamily="34" charset="0"/>
                <a:cs typeface="Arial" pitchFamily="34" charset="0"/>
              </a:rPr>
              <a:t>THÔNG</a:t>
            </a:r>
            <a:r>
              <a:rPr lang="en-US" sz="1600" b="1" dirty="0" smtClean="0">
                <a:solidFill>
                  <a:srgbClr val="00B050"/>
                </a:solidFill>
                <a:latin typeface="Arial" pitchFamily="34" charset="0"/>
                <a:cs typeface="Arial" pitchFamily="34" charset="0"/>
              </a:rPr>
              <a:t> </a:t>
            </a:r>
            <a:r>
              <a:rPr lang="en-US" sz="1600" b="1" dirty="0" err="1" smtClean="0">
                <a:solidFill>
                  <a:srgbClr val="00B050"/>
                </a:solidFill>
                <a:latin typeface="Arial" pitchFamily="34" charset="0"/>
                <a:cs typeface="Arial" pitchFamily="34" charset="0"/>
              </a:rPr>
              <a:t>VẬN</a:t>
            </a:r>
            <a:r>
              <a:rPr lang="en-US" sz="1600" b="1" dirty="0" smtClean="0">
                <a:solidFill>
                  <a:srgbClr val="00B050"/>
                </a:solidFill>
                <a:latin typeface="Arial" pitchFamily="34" charset="0"/>
                <a:cs typeface="Arial" pitchFamily="34" charset="0"/>
              </a:rPr>
              <a:t> </a:t>
            </a:r>
            <a:r>
              <a:rPr lang="en-US" sz="1600" b="1" dirty="0" err="1" smtClean="0">
                <a:solidFill>
                  <a:srgbClr val="00B050"/>
                </a:solidFill>
                <a:latin typeface="Arial" pitchFamily="34" charset="0"/>
                <a:cs typeface="Arial" pitchFamily="34" charset="0"/>
              </a:rPr>
              <a:t>TẢI</a:t>
            </a:r>
            <a:r>
              <a:rPr lang="en-US" sz="1600" b="1" dirty="0" smtClean="0">
                <a:solidFill>
                  <a:srgbClr val="00B050"/>
                </a:solidFill>
                <a:latin typeface="Arial" pitchFamily="34" charset="0"/>
                <a:cs typeface="Arial" pitchFamily="34" charset="0"/>
              </a:rPr>
              <a:t> </a:t>
            </a:r>
            <a:r>
              <a:rPr lang="en-US" sz="1600" b="1" dirty="0" err="1" smtClean="0">
                <a:solidFill>
                  <a:srgbClr val="00B050"/>
                </a:solidFill>
                <a:latin typeface="Arial" pitchFamily="34" charset="0"/>
                <a:cs typeface="Arial" pitchFamily="34" charset="0"/>
              </a:rPr>
              <a:t>TP</a:t>
            </a:r>
            <a:r>
              <a:rPr lang="en-US" sz="1600" b="1" dirty="0" smtClean="0">
                <a:solidFill>
                  <a:srgbClr val="00B050"/>
                </a:solidFill>
                <a:latin typeface="Arial" pitchFamily="34" charset="0"/>
                <a:cs typeface="Arial" pitchFamily="34" charset="0"/>
              </a:rPr>
              <a:t> </a:t>
            </a:r>
            <a:r>
              <a:rPr lang="en-US" sz="1600" b="1" dirty="0" err="1" smtClean="0">
                <a:solidFill>
                  <a:srgbClr val="00B050"/>
                </a:solidFill>
                <a:latin typeface="Arial" pitchFamily="34" charset="0"/>
                <a:cs typeface="Arial" pitchFamily="34" charset="0"/>
              </a:rPr>
              <a:t>HCM</a:t>
            </a:r>
            <a:endParaRPr lang="en-US" sz="1600" b="1" dirty="0" smtClean="0">
              <a:solidFill>
                <a:srgbClr val="00B050"/>
              </a:solidFill>
              <a:latin typeface="Arial" pitchFamily="34" charset="0"/>
              <a:cs typeface="Arial" pitchFamily="34" charset="0"/>
            </a:endParaRPr>
          </a:p>
          <a:p>
            <a:pPr algn="ctr"/>
            <a:r>
              <a:rPr lang="en-US" sz="1600" b="1" dirty="0" err="1" smtClean="0">
                <a:solidFill>
                  <a:srgbClr val="00B050"/>
                </a:solidFill>
                <a:latin typeface="Arial" pitchFamily="34" charset="0"/>
                <a:cs typeface="Arial" pitchFamily="34" charset="0"/>
              </a:rPr>
              <a:t>KHOA</a:t>
            </a:r>
            <a:r>
              <a:rPr lang="en-US" sz="1600" b="1" dirty="0" smtClean="0">
                <a:solidFill>
                  <a:srgbClr val="00B050"/>
                </a:solidFill>
                <a:latin typeface="Arial" pitchFamily="34" charset="0"/>
                <a:cs typeface="Arial" pitchFamily="34" charset="0"/>
              </a:rPr>
              <a:t> </a:t>
            </a:r>
            <a:r>
              <a:rPr lang="en-US" sz="1600" b="1" dirty="0" err="1" smtClean="0">
                <a:solidFill>
                  <a:srgbClr val="00B050"/>
                </a:solidFill>
                <a:latin typeface="Arial" pitchFamily="34" charset="0"/>
                <a:cs typeface="Arial" pitchFamily="34" charset="0"/>
              </a:rPr>
              <a:t>CNTT</a:t>
            </a:r>
            <a:endParaRPr lang="en-US" sz="1600" b="1" dirty="0" smtClean="0">
              <a:solidFill>
                <a:srgbClr val="00B050"/>
              </a:solidFill>
              <a:latin typeface="Arial" pitchFamily="34" charset="0"/>
              <a:cs typeface="Arial" pitchFamily="34" charset="0"/>
            </a:endParaRPr>
          </a:p>
          <a:p>
            <a:pPr algn="ctr"/>
            <a:endParaRPr lang="en-US" sz="1600" dirty="0" smtClean="0">
              <a:solidFill>
                <a:srgbClr val="00B050"/>
              </a:solidFill>
              <a:latin typeface="Arial" pitchFamily="34" charset="0"/>
              <a:cs typeface="Arial" pitchFamily="34" charset="0"/>
            </a:endParaRPr>
          </a:p>
          <a:p>
            <a:endParaRPr lang="en-US" sz="1600" dirty="0">
              <a:solidFill>
                <a:srgbClr val="00B050"/>
              </a:solidFill>
              <a:latin typeface="Arial" pitchFamily="34" charset="0"/>
              <a:cs typeface="Arial" pitchFamily="34" charset="0"/>
            </a:endParaRPr>
          </a:p>
          <a:p>
            <a:endParaRPr lang="en-US" sz="1600" dirty="0" smtClean="0">
              <a:solidFill>
                <a:srgbClr val="00B050"/>
              </a:solidFill>
              <a:latin typeface="Arial" pitchFamily="34" charset="0"/>
              <a:cs typeface="Arial" pitchFamily="34" charset="0"/>
            </a:endParaRPr>
          </a:p>
          <a:p>
            <a:endParaRPr lang="en-US" sz="1600" dirty="0">
              <a:solidFill>
                <a:srgbClr val="00B050"/>
              </a:solidFill>
              <a:latin typeface="Arial" pitchFamily="34" charset="0"/>
              <a:cs typeface="Arial" pitchFamily="34" charset="0"/>
            </a:endParaRPr>
          </a:p>
          <a:p>
            <a:endParaRPr lang="en-US" sz="1600" dirty="0" smtClean="0">
              <a:solidFill>
                <a:srgbClr val="00B050"/>
              </a:solidFill>
              <a:latin typeface="Arial" pitchFamily="34" charset="0"/>
              <a:cs typeface="Arial" pitchFamily="34" charset="0"/>
            </a:endParaRPr>
          </a:p>
          <a:p>
            <a:endParaRPr lang="en-US" sz="1600" dirty="0">
              <a:solidFill>
                <a:srgbClr val="00B050"/>
              </a:solidFill>
              <a:latin typeface="Arial" pitchFamily="34" charset="0"/>
              <a:cs typeface="Arial" pitchFamily="34" charset="0"/>
            </a:endParaRPr>
          </a:p>
        </p:txBody>
      </p:sp>
      <p:sp>
        <p:nvSpPr>
          <p:cNvPr id="6" name="Rounded Rectangle 5"/>
          <p:cNvSpPr/>
          <p:nvPr/>
        </p:nvSpPr>
        <p:spPr>
          <a:xfrm>
            <a:off x="914400" y="1295400"/>
            <a:ext cx="7391400" cy="22098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smtClean="0">
              <a:latin typeface="Arial" pitchFamily="34" charset="0"/>
              <a:cs typeface="Arial" pitchFamily="34" charset="0"/>
            </a:endParaRPr>
          </a:p>
          <a:p>
            <a:pPr algn="ctr"/>
            <a:endParaRPr lang="en-US" dirty="0" smtClean="0">
              <a:latin typeface="Arial" pitchFamily="34" charset="0"/>
              <a:cs typeface="Arial" pitchFamily="34" charset="0"/>
            </a:endParaRPr>
          </a:p>
          <a:p>
            <a:pPr algn="ctr"/>
            <a:endParaRPr lang="en-US" dirty="0" smtClean="0">
              <a:latin typeface="Arial" pitchFamily="34" charset="0"/>
              <a:cs typeface="Arial" pitchFamily="34" charset="0"/>
            </a:endParaRPr>
          </a:p>
          <a:p>
            <a:pPr algn="ctr"/>
            <a:r>
              <a:rPr lang="en-US" dirty="0" err="1" smtClean="0">
                <a:latin typeface="Arial" pitchFamily="34" charset="0"/>
                <a:cs typeface="Arial" pitchFamily="34" charset="0"/>
              </a:rPr>
              <a:t>BÁO</a:t>
            </a:r>
            <a:r>
              <a:rPr lang="en-US" dirty="0" smtClean="0">
                <a:latin typeface="Arial" pitchFamily="34" charset="0"/>
                <a:cs typeface="Arial" pitchFamily="34" charset="0"/>
              </a:rPr>
              <a:t> </a:t>
            </a:r>
            <a:r>
              <a:rPr lang="en-US" dirty="0" err="1" smtClean="0">
                <a:latin typeface="Arial" pitchFamily="34" charset="0"/>
                <a:cs typeface="Arial" pitchFamily="34" charset="0"/>
              </a:rPr>
              <a:t>CÁO</a:t>
            </a:r>
            <a:r>
              <a:rPr lang="en-US" dirty="0" smtClean="0">
                <a:latin typeface="Arial" pitchFamily="34" charset="0"/>
                <a:cs typeface="Arial" pitchFamily="34" charset="0"/>
              </a:rPr>
              <a:t> </a:t>
            </a:r>
            <a:r>
              <a:rPr lang="en-US" dirty="0" err="1" smtClean="0">
                <a:latin typeface="Arial" pitchFamily="34" charset="0"/>
                <a:cs typeface="Arial" pitchFamily="34" charset="0"/>
              </a:rPr>
              <a:t>CÔNG</a:t>
            </a:r>
            <a:r>
              <a:rPr lang="en-US" dirty="0" smtClean="0">
                <a:latin typeface="Arial" pitchFamily="34" charset="0"/>
                <a:cs typeface="Arial" pitchFamily="34" charset="0"/>
              </a:rPr>
              <a:t> </a:t>
            </a:r>
            <a:r>
              <a:rPr lang="en-US" dirty="0" err="1" smtClean="0">
                <a:latin typeface="Arial" pitchFamily="34" charset="0"/>
                <a:cs typeface="Arial" pitchFamily="34" charset="0"/>
              </a:rPr>
              <a:t>CỤ</a:t>
            </a:r>
            <a:r>
              <a:rPr lang="en-US" dirty="0" smtClean="0">
                <a:latin typeface="Arial" pitchFamily="34" charset="0"/>
                <a:cs typeface="Arial" pitchFamily="34" charset="0"/>
              </a:rPr>
              <a:t>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MÔI</a:t>
            </a:r>
            <a:r>
              <a:rPr lang="en-US" dirty="0" smtClean="0">
                <a:latin typeface="Arial" pitchFamily="34" charset="0"/>
                <a:cs typeface="Arial" pitchFamily="34" charset="0"/>
              </a:rPr>
              <a:t> </a:t>
            </a:r>
            <a:r>
              <a:rPr lang="en-US" dirty="0" err="1" smtClean="0">
                <a:latin typeface="Arial" pitchFamily="34" charset="0"/>
                <a:cs typeface="Arial" pitchFamily="34" charset="0"/>
              </a:rPr>
              <a:t>TRƯỜNG</a:t>
            </a:r>
            <a:r>
              <a:rPr lang="en-US" dirty="0" smtClean="0">
                <a:latin typeface="Arial" pitchFamily="34" charset="0"/>
                <a:cs typeface="Arial" pitchFamily="34" charset="0"/>
              </a:rPr>
              <a:t> </a:t>
            </a:r>
            <a:r>
              <a:rPr lang="en-US" dirty="0" err="1" smtClean="0">
                <a:latin typeface="Arial" pitchFamily="34" charset="0"/>
                <a:cs typeface="Arial" pitchFamily="34" charset="0"/>
              </a:rPr>
              <a:t>PHÁT</a:t>
            </a:r>
            <a:r>
              <a:rPr lang="en-US" dirty="0" smtClean="0">
                <a:latin typeface="Arial" pitchFamily="34" charset="0"/>
                <a:cs typeface="Arial" pitchFamily="34" charset="0"/>
              </a:rPr>
              <a:t> </a:t>
            </a:r>
            <a:r>
              <a:rPr lang="en-US" dirty="0" err="1" smtClean="0">
                <a:latin typeface="Arial" pitchFamily="34" charset="0"/>
                <a:cs typeface="Arial" pitchFamily="34" charset="0"/>
              </a:rPr>
              <a:t>TRIỂN</a:t>
            </a:r>
            <a:r>
              <a:rPr lang="en-US" dirty="0" smtClean="0">
                <a:latin typeface="Arial" pitchFamily="34" charset="0"/>
                <a:cs typeface="Arial" pitchFamily="34" charset="0"/>
              </a:rPr>
              <a:t> </a:t>
            </a:r>
            <a:r>
              <a:rPr lang="en-US" dirty="0" err="1" smtClean="0">
                <a:latin typeface="Arial" pitchFamily="34" charset="0"/>
                <a:cs typeface="Arial" pitchFamily="34" charset="0"/>
              </a:rPr>
              <a:t>PHẦN</a:t>
            </a:r>
            <a:r>
              <a:rPr lang="en-US" dirty="0" smtClean="0">
                <a:latin typeface="Arial" pitchFamily="34" charset="0"/>
                <a:cs typeface="Arial" pitchFamily="34" charset="0"/>
              </a:rPr>
              <a:t> </a:t>
            </a:r>
            <a:r>
              <a:rPr lang="en-US" dirty="0" err="1" smtClean="0">
                <a:latin typeface="Arial" pitchFamily="34" charset="0"/>
                <a:cs typeface="Arial" pitchFamily="34" charset="0"/>
              </a:rPr>
              <a:t>MỀM</a:t>
            </a:r>
            <a:endParaRPr lang="en-US" dirty="0" smtClean="0">
              <a:latin typeface="Arial" pitchFamily="34" charset="0"/>
              <a:cs typeface="Arial" pitchFamily="34" charset="0"/>
            </a:endParaRPr>
          </a:p>
          <a:p>
            <a:pPr algn="ctr"/>
            <a:endParaRPr lang="en-US" dirty="0" smtClean="0">
              <a:latin typeface="Arial" pitchFamily="34" charset="0"/>
              <a:cs typeface="Arial" pitchFamily="34" charset="0"/>
            </a:endParaRPr>
          </a:p>
          <a:p>
            <a:pPr algn="ctr"/>
            <a:r>
              <a:rPr lang="en-US" u="sng" dirty="0" err="1" smtClean="0">
                <a:latin typeface="Arial" pitchFamily="34" charset="0"/>
                <a:cs typeface="Arial" pitchFamily="34" charset="0"/>
              </a:rPr>
              <a:t>Đề</a:t>
            </a:r>
            <a:r>
              <a:rPr lang="en-US" u="sng" dirty="0" smtClean="0">
                <a:latin typeface="Arial" pitchFamily="34" charset="0"/>
                <a:cs typeface="Arial" pitchFamily="34" charset="0"/>
              </a:rPr>
              <a:t> </a:t>
            </a:r>
            <a:r>
              <a:rPr lang="en-US" u="sng" dirty="0" err="1" smtClean="0">
                <a:latin typeface="Arial" pitchFamily="34" charset="0"/>
                <a:cs typeface="Arial" pitchFamily="34" charset="0"/>
              </a:rPr>
              <a:t>tài</a:t>
            </a:r>
            <a:r>
              <a:rPr lang="en-US" u="sng" dirty="0" smtClean="0">
                <a:latin typeface="Arial" pitchFamily="34" charset="0"/>
                <a:cs typeface="Arial" pitchFamily="34" charset="0"/>
              </a:rPr>
              <a:t> </a:t>
            </a:r>
          </a:p>
          <a:p>
            <a:pPr algn="ctr"/>
            <a:endParaRPr lang="en-US" dirty="0" smtClean="0">
              <a:latin typeface="Arial" pitchFamily="34" charset="0"/>
              <a:cs typeface="Arial" pitchFamily="34" charset="0"/>
            </a:endParaRPr>
          </a:p>
          <a:p>
            <a:pPr algn="ctr"/>
            <a:r>
              <a:rPr lang="en-US" sz="40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Arial" pitchFamily="34" charset="0"/>
                <a:cs typeface="Arial" pitchFamily="34" charset="0"/>
              </a:rPr>
              <a:t>WEBSITE </a:t>
            </a:r>
            <a:r>
              <a:rPr lang="en-US" sz="4000" b="1" dirty="0" err="1"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Arial" pitchFamily="34" charset="0"/>
                <a:cs typeface="Arial" pitchFamily="34" charset="0"/>
              </a:rPr>
              <a:t>NHÀ</a:t>
            </a:r>
            <a:r>
              <a:rPr lang="en-US" sz="40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Arial" pitchFamily="34" charset="0"/>
                <a:cs typeface="Arial" pitchFamily="34" charset="0"/>
              </a:rPr>
              <a:t> </a:t>
            </a:r>
            <a:r>
              <a:rPr lang="en-US" sz="4000" b="1" dirty="0" err="1"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Arial" pitchFamily="34" charset="0"/>
                <a:cs typeface="Arial" pitchFamily="34" charset="0"/>
              </a:rPr>
              <a:t>ĐẤT</a:t>
            </a:r>
            <a:endParaRPr lang="en-US" sz="40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Arial" pitchFamily="34" charset="0"/>
              <a:cs typeface="Arial" pitchFamily="34" charset="0"/>
            </a:endParaRPr>
          </a:p>
          <a:p>
            <a:pPr algn="ctr"/>
            <a:endParaRPr lang="en-US" sz="40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Arial" pitchFamily="34" charset="0"/>
              <a:cs typeface="Arial" pitchFamily="34" charset="0"/>
            </a:endParaRPr>
          </a:p>
          <a:p>
            <a:pPr algn="ctr"/>
            <a:endParaRPr lang="en-US" dirty="0">
              <a:latin typeface="Arial" pitchFamily="34" charset="0"/>
              <a:cs typeface="Arial" pitchFamily="34" charset="0"/>
            </a:endParaRPr>
          </a:p>
        </p:txBody>
      </p:sp>
      <p:sp>
        <p:nvSpPr>
          <p:cNvPr id="7" name="Rounded Rectangle 6"/>
          <p:cNvSpPr/>
          <p:nvPr/>
        </p:nvSpPr>
        <p:spPr>
          <a:xfrm>
            <a:off x="4876800" y="3962400"/>
            <a:ext cx="2895600" cy="2438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sz="1600" b="1" dirty="0" smtClean="0">
              <a:solidFill>
                <a:srgbClr val="00B050"/>
              </a:solidFill>
              <a:latin typeface="Arial" pitchFamily="34" charset="0"/>
              <a:cs typeface="Arial" pitchFamily="34" charset="0"/>
            </a:endParaRPr>
          </a:p>
          <a:p>
            <a:endParaRPr lang="en-US" sz="1600" b="1" dirty="0">
              <a:solidFill>
                <a:srgbClr val="00B050"/>
              </a:solidFill>
              <a:latin typeface="Arial" pitchFamily="34" charset="0"/>
              <a:cs typeface="Arial" pitchFamily="34" charset="0"/>
            </a:endParaRPr>
          </a:p>
          <a:p>
            <a:endParaRPr lang="en-US" sz="1600" b="1" dirty="0" smtClean="0">
              <a:solidFill>
                <a:srgbClr val="00B050"/>
              </a:solidFill>
              <a:latin typeface="Arial" pitchFamily="34" charset="0"/>
              <a:cs typeface="Arial" pitchFamily="34" charset="0"/>
            </a:endParaRPr>
          </a:p>
          <a:p>
            <a:endParaRPr lang="en-US" sz="1600" b="1" dirty="0" smtClean="0">
              <a:solidFill>
                <a:srgbClr val="00B050"/>
              </a:solidFill>
              <a:latin typeface="Arial" pitchFamily="34" charset="0"/>
              <a:cs typeface="Arial" pitchFamily="34" charset="0"/>
            </a:endParaRPr>
          </a:p>
          <a:p>
            <a:endParaRPr lang="en-US" sz="1600" b="1" dirty="0">
              <a:solidFill>
                <a:srgbClr val="00B050"/>
              </a:solidFill>
              <a:latin typeface="Arial" pitchFamily="34" charset="0"/>
              <a:cs typeface="Arial" pitchFamily="34" charset="0"/>
            </a:endParaRPr>
          </a:p>
          <a:p>
            <a:r>
              <a:rPr lang="en-US" sz="1600" b="1" dirty="0" err="1" smtClean="0">
                <a:solidFill>
                  <a:srgbClr val="00B050"/>
                </a:solidFill>
                <a:latin typeface="Arial" pitchFamily="34" charset="0"/>
                <a:cs typeface="Arial" pitchFamily="34" charset="0"/>
              </a:rPr>
              <a:t>GVHD</a:t>
            </a:r>
            <a:r>
              <a:rPr lang="en-US" sz="1600" b="1" dirty="0" smtClean="0">
                <a:solidFill>
                  <a:srgbClr val="00B050"/>
                </a:solidFill>
                <a:latin typeface="Arial" pitchFamily="34" charset="0"/>
                <a:cs typeface="Arial" pitchFamily="34" charset="0"/>
              </a:rPr>
              <a:t>: </a:t>
            </a:r>
            <a:r>
              <a:rPr lang="en-US" sz="1600" b="1" dirty="0" err="1" smtClean="0">
                <a:solidFill>
                  <a:srgbClr val="00B050"/>
                </a:solidFill>
                <a:latin typeface="Arial" pitchFamily="34" charset="0"/>
                <a:cs typeface="Arial" pitchFamily="34" charset="0"/>
              </a:rPr>
              <a:t>Trịnh</a:t>
            </a:r>
            <a:r>
              <a:rPr lang="en-US" sz="1600" b="1" dirty="0" smtClean="0">
                <a:solidFill>
                  <a:srgbClr val="00B050"/>
                </a:solidFill>
                <a:latin typeface="Arial" pitchFamily="34" charset="0"/>
                <a:cs typeface="Arial" pitchFamily="34" charset="0"/>
              </a:rPr>
              <a:t> </a:t>
            </a:r>
            <a:r>
              <a:rPr lang="en-US" sz="1600" b="1" dirty="0" err="1" smtClean="0">
                <a:solidFill>
                  <a:srgbClr val="00B050"/>
                </a:solidFill>
                <a:latin typeface="Arial" pitchFamily="34" charset="0"/>
                <a:cs typeface="Arial" pitchFamily="34" charset="0"/>
              </a:rPr>
              <a:t>Văn</a:t>
            </a:r>
            <a:r>
              <a:rPr lang="en-US" sz="1600" b="1" dirty="0" smtClean="0">
                <a:solidFill>
                  <a:srgbClr val="00B050"/>
                </a:solidFill>
                <a:latin typeface="Arial" pitchFamily="34" charset="0"/>
                <a:cs typeface="Arial" pitchFamily="34" charset="0"/>
              </a:rPr>
              <a:t> Chung</a:t>
            </a:r>
          </a:p>
          <a:p>
            <a:r>
              <a:rPr lang="en-US" sz="1600" b="1" dirty="0" err="1" smtClean="0">
                <a:solidFill>
                  <a:srgbClr val="00B050"/>
                </a:solidFill>
                <a:latin typeface="Arial" pitchFamily="34" charset="0"/>
                <a:cs typeface="Arial" pitchFamily="34" charset="0"/>
              </a:rPr>
              <a:t>Danh</a:t>
            </a:r>
            <a:r>
              <a:rPr lang="en-US" sz="1600" b="1" dirty="0" smtClean="0">
                <a:solidFill>
                  <a:srgbClr val="00B050"/>
                </a:solidFill>
                <a:latin typeface="Arial" pitchFamily="34" charset="0"/>
                <a:cs typeface="Arial" pitchFamily="34" charset="0"/>
              </a:rPr>
              <a:t> </a:t>
            </a:r>
            <a:r>
              <a:rPr lang="en-US" sz="1600" b="1" dirty="0" err="1" smtClean="0">
                <a:solidFill>
                  <a:srgbClr val="00B050"/>
                </a:solidFill>
                <a:latin typeface="Arial" pitchFamily="34" charset="0"/>
                <a:cs typeface="Arial" pitchFamily="34" charset="0"/>
              </a:rPr>
              <a:t>sách</a:t>
            </a:r>
            <a:r>
              <a:rPr lang="en-US" sz="1600" b="1" dirty="0" smtClean="0">
                <a:solidFill>
                  <a:srgbClr val="00B050"/>
                </a:solidFill>
                <a:latin typeface="Arial" pitchFamily="34" charset="0"/>
                <a:cs typeface="Arial" pitchFamily="34" charset="0"/>
              </a:rPr>
              <a:t> </a:t>
            </a:r>
            <a:r>
              <a:rPr lang="en-US" sz="1600" b="1" dirty="0" err="1" smtClean="0">
                <a:solidFill>
                  <a:srgbClr val="00B050"/>
                </a:solidFill>
                <a:latin typeface="Arial" pitchFamily="34" charset="0"/>
                <a:cs typeface="Arial" pitchFamily="34" charset="0"/>
              </a:rPr>
              <a:t>nhóm</a:t>
            </a:r>
            <a:r>
              <a:rPr lang="en-US" sz="1600" b="1" dirty="0" smtClean="0">
                <a:solidFill>
                  <a:srgbClr val="00B050"/>
                </a:solidFill>
                <a:latin typeface="Arial" pitchFamily="34" charset="0"/>
                <a:cs typeface="Arial" pitchFamily="34" charset="0"/>
              </a:rPr>
              <a:t>:</a:t>
            </a:r>
          </a:p>
          <a:p>
            <a:pPr lvl="1">
              <a:buFont typeface="Wingdings" pitchFamily="2" charset="2"/>
              <a:buChar char="v"/>
            </a:pPr>
            <a:r>
              <a:rPr lang="en-US" sz="1600" b="1" dirty="0" err="1" smtClean="0">
                <a:solidFill>
                  <a:srgbClr val="00B050"/>
                </a:solidFill>
                <a:latin typeface="Arial" pitchFamily="34" charset="0"/>
                <a:cs typeface="Arial" pitchFamily="34" charset="0"/>
              </a:rPr>
              <a:t>Trần</a:t>
            </a:r>
            <a:r>
              <a:rPr lang="en-US" sz="1600" b="1" dirty="0" smtClean="0">
                <a:solidFill>
                  <a:srgbClr val="00B050"/>
                </a:solidFill>
                <a:latin typeface="Arial" pitchFamily="34" charset="0"/>
                <a:cs typeface="Arial" pitchFamily="34" charset="0"/>
              </a:rPr>
              <a:t> </a:t>
            </a:r>
            <a:r>
              <a:rPr lang="en-US" sz="1600" b="1" dirty="0" err="1" smtClean="0">
                <a:solidFill>
                  <a:srgbClr val="00B050"/>
                </a:solidFill>
                <a:latin typeface="Arial" pitchFamily="34" charset="0"/>
                <a:cs typeface="Arial" pitchFamily="34" charset="0"/>
              </a:rPr>
              <a:t>Văn</a:t>
            </a:r>
            <a:r>
              <a:rPr lang="en-US" sz="1600" b="1" dirty="0" smtClean="0">
                <a:solidFill>
                  <a:srgbClr val="00B050"/>
                </a:solidFill>
                <a:latin typeface="Arial" pitchFamily="34" charset="0"/>
                <a:cs typeface="Arial" pitchFamily="34" charset="0"/>
              </a:rPr>
              <a:t> </a:t>
            </a:r>
            <a:r>
              <a:rPr lang="en-US" sz="1600" b="1" dirty="0" err="1" smtClean="0">
                <a:solidFill>
                  <a:srgbClr val="00B050"/>
                </a:solidFill>
                <a:latin typeface="Arial" pitchFamily="34" charset="0"/>
                <a:cs typeface="Arial" pitchFamily="34" charset="0"/>
              </a:rPr>
              <a:t>Khánh</a:t>
            </a:r>
            <a:endParaRPr lang="en-US" sz="1600" b="1" dirty="0" smtClean="0">
              <a:solidFill>
                <a:srgbClr val="00B050"/>
              </a:solidFill>
              <a:latin typeface="Arial" pitchFamily="34" charset="0"/>
              <a:cs typeface="Arial" pitchFamily="34" charset="0"/>
            </a:endParaRPr>
          </a:p>
          <a:p>
            <a:pPr lvl="1">
              <a:buFont typeface="Wingdings" pitchFamily="2" charset="2"/>
              <a:buChar char="v"/>
            </a:pPr>
            <a:r>
              <a:rPr lang="en-US" sz="1600" b="1" dirty="0" err="1" smtClean="0">
                <a:solidFill>
                  <a:srgbClr val="00B050"/>
                </a:solidFill>
                <a:latin typeface="Arial" pitchFamily="34" charset="0"/>
                <a:cs typeface="Arial" pitchFamily="34" charset="0"/>
              </a:rPr>
              <a:t>Nguyễn</a:t>
            </a:r>
            <a:r>
              <a:rPr lang="en-US" sz="1600" b="1" dirty="0" smtClean="0">
                <a:solidFill>
                  <a:srgbClr val="00B050"/>
                </a:solidFill>
                <a:latin typeface="Arial" pitchFamily="34" charset="0"/>
                <a:cs typeface="Arial" pitchFamily="34" charset="0"/>
              </a:rPr>
              <a:t> </a:t>
            </a:r>
            <a:r>
              <a:rPr lang="en-US" sz="1600" b="1" dirty="0" err="1" smtClean="0">
                <a:solidFill>
                  <a:srgbClr val="00B050"/>
                </a:solidFill>
                <a:latin typeface="Arial" pitchFamily="34" charset="0"/>
                <a:cs typeface="Arial" pitchFamily="34" charset="0"/>
              </a:rPr>
              <a:t>Văn</a:t>
            </a:r>
            <a:r>
              <a:rPr lang="en-US" sz="1600" b="1" dirty="0" smtClean="0">
                <a:solidFill>
                  <a:srgbClr val="00B050"/>
                </a:solidFill>
                <a:latin typeface="Arial" pitchFamily="34" charset="0"/>
                <a:cs typeface="Arial" pitchFamily="34" charset="0"/>
              </a:rPr>
              <a:t> </a:t>
            </a:r>
            <a:r>
              <a:rPr lang="en-US" sz="1600" b="1" dirty="0" err="1" smtClean="0">
                <a:solidFill>
                  <a:srgbClr val="00B050"/>
                </a:solidFill>
                <a:latin typeface="Arial" pitchFamily="34" charset="0"/>
                <a:cs typeface="Arial" pitchFamily="34" charset="0"/>
              </a:rPr>
              <a:t>Phãi</a:t>
            </a:r>
            <a:endParaRPr lang="en-US" sz="1600" b="1" dirty="0" smtClean="0">
              <a:solidFill>
                <a:srgbClr val="00B050"/>
              </a:solidFill>
              <a:latin typeface="Arial" pitchFamily="34" charset="0"/>
              <a:cs typeface="Arial" pitchFamily="34" charset="0"/>
            </a:endParaRPr>
          </a:p>
          <a:p>
            <a:pPr lvl="1">
              <a:buFont typeface="Wingdings" pitchFamily="2" charset="2"/>
              <a:buChar char="v"/>
            </a:pPr>
            <a:r>
              <a:rPr lang="en-US" sz="1600" b="1" dirty="0" err="1" smtClean="0">
                <a:solidFill>
                  <a:srgbClr val="00B050"/>
                </a:solidFill>
                <a:latin typeface="Arial" pitchFamily="34" charset="0"/>
                <a:cs typeface="Arial" pitchFamily="34" charset="0"/>
              </a:rPr>
              <a:t>Trần</a:t>
            </a:r>
            <a:r>
              <a:rPr lang="en-US" sz="1600" b="1" dirty="0" smtClean="0">
                <a:solidFill>
                  <a:srgbClr val="00B050"/>
                </a:solidFill>
                <a:latin typeface="Arial" pitchFamily="34" charset="0"/>
                <a:cs typeface="Arial" pitchFamily="34" charset="0"/>
              </a:rPr>
              <a:t> </a:t>
            </a:r>
            <a:r>
              <a:rPr lang="en-US" sz="1600" b="1" dirty="0" err="1" smtClean="0">
                <a:solidFill>
                  <a:srgbClr val="00B050"/>
                </a:solidFill>
                <a:latin typeface="Arial" pitchFamily="34" charset="0"/>
                <a:cs typeface="Arial" pitchFamily="34" charset="0"/>
              </a:rPr>
              <a:t>Xuân</a:t>
            </a:r>
            <a:r>
              <a:rPr lang="en-US" sz="1600" b="1" dirty="0" smtClean="0">
                <a:solidFill>
                  <a:srgbClr val="00B050"/>
                </a:solidFill>
                <a:latin typeface="Arial" pitchFamily="34" charset="0"/>
                <a:cs typeface="Arial" pitchFamily="34" charset="0"/>
              </a:rPr>
              <a:t> Sang</a:t>
            </a:r>
          </a:p>
          <a:p>
            <a:pPr lvl="1">
              <a:buFont typeface="Wingdings" pitchFamily="2" charset="2"/>
              <a:buChar char="v"/>
            </a:pPr>
            <a:r>
              <a:rPr lang="en-US" sz="1600" b="1" dirty="0" err="1" smtClean="0">
                <a:solidFill>
                  <a:srgbClr val="00B050"/>
                </a:solidFill>
                <a:latin typeface="Arial" pitchFamily="34" charset="0"/>
                <a:cs typeface="Arial" pitchFamily="34" charset="0"/>
              </a:rPr>
              <a:t>Phạm</a:t>
            </a:r>
            <a:r>
              <a:rPr lang="en-US" sz="1600" b="1" dirty="0" smtClean="0">
                <a:solidFill>
                  <a:srgbClr val="00B050"/>
                </a:solidFill>
                <a:latin typeface="Arial" pitchFamily="34" charset="0"/>
                <a:cs typeface="Arial" pitchFamily="34" charset="0"/>
              </a:rPr>
              <a:t> </a:t>
            </a:r>
            <a:r>
              <a:rPr lang="en-US" sz="1600" b="1" dirty="0" err="1" smtClean="0">
                <a:solidFill>
                  <a:srgbClr val="00B050"/>
                </a:solidFill>
                <a:latin typeface="Arial" pitchFamily="34" charset="0"/>
                <a:cs typeface="Arial" pitchFamily="34" charset="0"/>
              </a:rPr>
              <a:t>Công</a:t>
            </a:r>
            <a:r>
              <a:rPr lang="en-US" sz="1600" b="1" dirty="0" smtClean="0">
                <a:solidFill>
                  <a:srgbClr val="00B050"/>
                </a:solidFill>
                <a:latin typeface="Arial" pitchFamily="34" charset="0"/>
                <a:cs typeface="Arial" pitchFamily="34" charset="0"/>
              </a:rPr>
              <a:t> </a:t>
            </a:r>
            <a:r>
              <a:rPr lang="en-US" sz="1600" b="1" dirty="0" err="1" smtClean="0">
                <a:solidFill>
                  <a:srgbClr val="00B050"/>
                </a:solidFill>
                <a:latin typeface="Arial" pitchFamily="34" charset="0"/>
                <a:cs typeface="Arial" pitchFamily="34" charset="0"/>
              </a:rPr>
              <a:t>Chí</a:t>
            </a:r>
            <a:endParaRPr lang="en-US" sz="1600" b="1" dirty="0" smtClean="0">
              <a:solidFill>
                <a:srgbClr val="00B050"/>
              </a:solidFill>
              <a:latin typeface="Arial" pitchFamily="34" charset="0"/>
              <a:cs typeface="Arial" pitchFamily="34" charset="0"/>
            </a:endParaRPr>
          </a:p>
          <a:p>
            <a:pPr lvl="1">
              <a:buFont typeface="Wingdings" pitchFamily="2" charset="2"/>
              <a:buChar char="v"/>
            </a:pPr>
            <a:r>
              <a:rPr lang="en-US" sz="1600" b="1" dirty="0" err="1" smtClean="0">
                <a:solidFill>
                  <a:srgbClr val="00B050"/>
                </a:solidFill>
                <a:latin typeface="Arial" pitchFamily="34" charset="0"/>
                <a:cs typeface="Arial" pitchFamily="34" charset="0"/>
              </a:rPr>
              <a:t>Trần</a:t>
            </a:r>
            <a:r>
              <a:rPr lang="en-US" sz="1600" b="1" dirty="0" smtClean="0">
                <a:solidFill>
                  <a:srgbClr val="00B050"/>
                </a:solidFill>
                <a:latin typeface="Arial" pitchFamily="34" charset="0"/>
                <a:cs typeface="Arial" pitchFamily="34" charset="0"/>
              </a:rPr>
              <a:t> </a:t>
            </a:r>
            <a:r>
              <a:rPr lang="en-US" sz="1600" b="1" dirty="0" err="1" smtClean="0">
                <a:solidFill>
                  <a:srgbClr val="00B050"/>
                </a:solidFill>
                <a:latin typeface="Arial" pitchFamily="34" charset="0"/>
                <a:cs typeface="Arial" pitchFamily="34" charset="0"/>
              </a:rPr>
              <a:t>Quyết</a:t>
            </a:r>
            <a:r>
              <a:rPr lang="en-US" sz="1600" b="1" dirty="0" smtClean="0">
                <a:solidFill>
                  <a:srgbClr val="00B050"/>
                </a:solidFill>
                <a:latin typeface="Arial" pitchFamily="34" charset="0"/>
                <a:cs typeface="Arial" pitchFamily="34" charset="0"/>
              </a:rPr>
              <a:t> </a:t>
            </a:r>
            <a:r>
              <a:rPr lang="en-US" sz="1600" b="1" dirty="0" err="1" smtClean="0">
                <a:solidFill>
                  <a:srgbClr val="00B050"/>
                </a:solidFill>
                <a:latin typeface="Arial" pitchFamily="34" charset="0"/>
                <a:cs typeface="Arial" pitchFamily="34" charset="0"/>
              </a:rPr>
              <a:t>Thắng</a:t>
            </a:r>
            <a:endParaRPr lang="en-US" sz="1600" b="1" dirty="0" smtClean="0">
              <a:solidFill>
                <a:srgbClr val="00B050"/>
              </a:solidFill>
              <a:latin typeface="Arial" pitchFamily="34" charset="0"/>
              <a:cs typeface="Arial" pitchFamily="34" charset="0"/>
            </a:endParaRPr>
          </a:p>
          <a:p>
            <a:endParaRPr lang="en-US" sz="1600" dirty="0" smtClean="0">
              <a:solidFill>
                <a:srgbClr val="00B050"/>
              </a:solidFill>
              <a:latin typeface="Arial" pitchFamily="34" charset="0"/>
              <a:cs typeface="Arial" pitchFamily="34" charset="0"/>
            </a:endParaRPr>
          </a:p>
          <a:p>
            <a:endParaRPr lang="en-US" sz="1600" dirty="0">
              <a:solidFill>
                <a:srgbClr val="00B050"/>
              </a:solidFill>
              <a:latin typeface="Arial" pitchFamily="34" charset="0"/>
              <a:cs typeface="Arial" pitchFamily="34" charset="0"/>
            </a:endParaRPr>
          </a:p>
          <a:p>
            <a:endParaRPr lang="en-US" sz="1600" dirty="0" smtClean="0">
              <a:solidFill>
                <a:srgbClr val="00B050"/>
              </a:solidFill>
              <a:latin typeface="Arial" pitchFamily="34" charset="0"/>
              <a:cs typeface="Arial" pitchFamily="34" charset="0"/>
            </a:endParaRPr>
          </a:p>
          <a:p>
            <a:endParaRPr lang="en-US" sz="1600" dirty="0">
              <a:solidFill>
                <a:srgbClr val="00B050"/>
              </a:solidFill>
              <a:latin typeface="Arial" pitchFamily="34" charset="0"/>
              <a:cs typeface="Arial" pitchFamily="34" charset="0"/>
            </a:endParaRPr>
          </a:p>
          <a:p>
            <a:endParaRPr lang="en-US" sz="1600" dirty="0" smtClean="0">
              <a:solidFill>
                <a:srgbClr val="00B050"/>
              </a:solidFill>
              <a:latin typeface="Arial" pitchFamily="34" charset="0"/>
              <a:cs typeface="Arial" pitchFamily="34" charset="0"/>
            </a:endParaRPr>
          </a:p>
          <a:p>
            <a:endParaRPr lang="en-US" sz="1600" dirty="0">
              <a:solidFill>
                <a:srgbClr val="00B050"/>
              </a:solidFill>
              <a:latin typeface="Arial" pitchFamily="34" charset="0"/>
              <a:cs typeface="Arial" pitchFamily="34" charset="0"/>
            </a:endParaRPr>
          </a:p>
        </p:txBody>
      </p:sp>
      <p:pic>
        <p:nvPicPr>
          <p:cNvPr id="8" name="Picture 7" descr="TruongThoGD2.jpg"/>
          <p:cNvPicPr>
            <a:picLocks noChangeAspect="1"/>
          </p:cNvPicPr>
          <p:nvPr/>
        </p:nvPicPr>
        <p:blipFill>
          <a:blip r:embed="rId2"/>
          <a:stretch>
            <a:fillRect/>
          </a:stretch>
        </p:blipFill>
        <p:spPr>
          <a:xfrm>
            <a:off x="1219200" y="4114800"/>
            <a:ext cx="3300642" cy="2057400"/>
          </a:xfrm>
          <a:prstGeom prst="rect">
            <a:avLst/>
          </a:prstGeom>
          <a:effectLst>
            <a:innerShdw blurRad="63500" dist="50800" dir="5400000">
              <a:prstClr val="black">
                <a:alpha val="50000"/>
              </a:prstClr>
            </a:innerShdw>
          </a:effectLst>
          <a:scene3d>
            <a:camera prst="orthographicFront">
              <a:rot lat="2400000" lon="10200001" rev="0"/>
            </a:camera>
            <a:lightRig rig="threePt" dir="t"/>
          </a:scene3d>
          <a:sp3d z="146050" extrusionH="76200" contourW="12700">
            <a:bevelT w="101600" prst="riblet"/>
            <a:extrusionClr>
              <a:schemeClr val="accent5">
                <a:lumMod val="40000"/>
                <a:lumOff val="60000"/>
              </a:schemeClr>
            </a:extrusionClr>
            <a:contourClr>
              <a:schemeClr val="accent2">
                <a:lumMod val="40000"/>
                <a:lumOff val="60000"/>
              </a:schemeClr>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20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20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fade">
                                      <p:cBhvr>
                                        <p:cTn id="17" dur="2000"/>
                                        <p:tgtEl>
                                          <p:spTgt spid="4">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bg/>
                                          </p:spTgt>
                                        </p:tgtEl>
                                        <p:attrNameLst>
                                          <p:attrName>style.visibility</p:attrName>
                                        </p:attrNameLst>
                                      </p:cBhvr>
                                      <p:to>
                                        <p:strVal val="visible"/>
                                      </p:to>
                                    </p:set>
                                    <p:anim calcmode="lin" valueType="num">
                                      <p:cBhvr additive="base">
                                        <p:cTn id="22" dur="500" fill="hold"/>
                                        <p:tgtEl>
                                          <p:spTgt spid="6">
                                            <p:bg/>
                                          </p:spTgt>
                                        </p:tgtEl>
                                        <p:attrNameLst>
                                          <p:attrName>ppt_x</p:attrName>
                                        </p:attrNameLst>
                                      </p:cBhvr>
                                      <p:tavLst>
                                        <p:tav tm="0">
                                          <p:val>
                                            <p:strVal val="#ppt_x"/>
                                          </p:val>
                                        </p:tav>
                                        <p:tav tm="100000">
                                          <p:val>
                                            <p:strVal val="#ppt_x"/>
                                          </p:val>
                                        </p:tav>
                                      </p:tavLst>
                                    </p:anim>
                                    <p:anim calcmode="lin" valueType="num">
                                      <p:cBhvr additive="base">
                                        <p:cTn id="23" dur="500" fill="hold"/>
                                        <p:tgtEl>
                                          <p:spTgt spid="6">
                                            <p:bg/>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additive="base">
                                        <p:cTn id="28"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6">
                                            <p:txEl>
                                              <p:pRg st="5" end="5"/>
                                            </p:txEl>
                                          </p:spTgt>
                                        </p:tgtEl>
                                        <p:attrNameLst>
                                          <p:attrName>style.visibility</p:attrName>
                                        </p:attrNameLst>
                                      </p:cBhvr>
                                      <p:to>
                                        <p:strVal val="visible"/>
                                      </p:to>
                                    </p:set>
                                    <p:anim calcmode="lin" valueType="num">
                                      <p:cBhvr additive="base">
                                        <p:cTn id="34"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 calcmode="lin" valueType="num">
                                      <p:cBhvr additive="base">
                                        <p:cTn id="40"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bg/>
                                          </p:spTgt>
                                        </p:tgtEl>
                                        <p:attrNameLst>
                                          <p:attrName>style.visibility</p:attrName>
                                        </p:attrNameLst>
                                      </p:cBhvr>
                                      <p:to>
                                        <p:strVal val="visible"/>
                                      </p:to>
                                    </p:set>
                                    <p:animEffect transition="in" filter="fade">
                                      <p:cBhvr>
                                        <p:cTn id="46" dur="2000"/>
                                        <p:tgtEl>
                                          <p:spTgt spid="7">
                                            <p:bg/>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
                                            <p:txEl>
                                              <p:pRg st="5" end="5"/>
                                            </p:txEl>
                                          </p:spTgt>
                                        </p:tgtEl>
                                        <p:attrNameLst>
                                          <p:attrName>style.visibility</p:attrName>
                                        </p:attrNameLst>
                                      </p:cBhvr>
                                      <p:to>
                                        <p:strVal val="visible"/>
                                      </p:to>
                                    </p:set>
                                    <p:animEffect transition="in" filter="fade">
                                      <p:cBhvr>
                                        <p:cTn id="51" dur="2000"/>
                                        <p:tgtEl>
                                          <p:spTgt spid="7">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
                                            <p:txEl>
                                              <p:pRg st="6" end="6"/>
                                            </p:txEl>
                                          </p:spTgt>
                                        </p:tgtEl>
                                        <p:attrNameLst>
                                          <p:attrName>style.visibility</p:attrName>
                                        </p:attrNameLst>
                                      </p:cBhvr>
                                      <p:to>
                                        <p:strVal val="visible"/>
                                      </p:to>
                                    </p:set>
                                    <p:animEffect transition="in" filter="fade">
                                      <p:cBhvr>
                                        <p:cTn id="56" dur="2000"/>
                                        <p:tgtEl>
                                          <p:spTgt spid="7">
                                            <p:txEl>
                                              <p:pRg st="6" end="6"/>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
                                            <p:txEl>
                                              <p:pRg st="7" end="7"/>
                                            </p:txEl>
                                          </p:spTgt>
                                        </p:tgtEl>
                                        <p:attrNameLst>
                                          <p:attrName>style.visibility</p:attrName>
                                        </p:attrNameLst>
                                      </p:cBhvr>
                                      <p:to>
                                        <p:strVal val="visible"/>
                                      </p:to>
                                    </p:set>
                                    <p:animEffect transition="in" filter="fade">
                                      <p:cBhvr>
                                        <p:cTn id="59" dur="2000"/>
                                        <p:tgtEl>
                                          <p:spTgt spid="7">
                                            <p:txEl>
                                              <p:pRg st="7" end="7"/>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
                                            <p:txEl>
                                              <p:pRg st="8" end="8"/>
                                            </p:txEl>
                                          </p:spTgt>
                                        </p:tgtEl>
                                        <p:attrNameLst>
                                          <p:attrName>style.visibility</p:attrName>
                                        </p:attrNameLst>
                                      </p:cBhvr>
                                      <p:to>
                                        <p:strVal val="visible"/>
                                      </p:to>
                                    </p:set>
                                    <p:animEffect transition="in" filter="fade">
                                      <p:cBhvr>
                                        <p:cTn id="62" dur="2000"/>
                                        <p:tgtEl>
                                          <p:spTgt spid="7">
                                            <p:txEl>
                                              <p:pRg st="8" end="8"/>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
                                            <p:txEl>
                                              <p:pRg st="9" end="9"/>
                                            </p:txEl>
                                          </p:spTgt>
                                        </p:tgtEl>
                                        <p:attrNameLst>
                                          <p:attrName>style.visibility</p:attrName>
                                        </p:attrNameLst>
                                      </p:cBhvr>
                                      <p:to>
                                        <p:strVal val="visible"/>
                                      </p:to>
                                    </p:set>
                                    <p:animEffect transition="in" filter="fade">
                                      <p:cBhvr>
                                        <p:cTn id="65" dur="2000"/>
                                        <p:tgtEl>
                                          <p:spTgt spid="7">
                                            <p:txEl>
                                              <p:pRg st="9" end="9"/>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
                                            <p:txEl>
                                              <p:pRg st="10" end="10"/>
                                            </p:txEl>
                                          </p:spTgt>
                                        </p:tgtEl>
                                        <p:attrNameLst>
                                          <p:attrName>style.visibility</p:attrName>
                                        </p:attrNameLst>
                                      </p:cBhvr>
                                      <p:to>
                                        <p:strVal val="visible"/>
                                      </p:to>
                                    </p:set>
                                    <p:animEffect transition="in" filter="fade">
                                      <p:cBhvr>
                                        <p:cTn id="68" dur="2000"/>
                                        <p:tgtEl>
                                          <p:spTgt spid="7">
                                            <p:txEl>
                                              <p:pRg st="10" end="10"/>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
                                            <p:txEl>
                                              <p:pRg st="11" end="11"/>
                                            </p:txEl>
                                          </p:spTgt>
                                        </p:tgtEl>
                                        <p:attrNameLst>
                                          <p:attrName>style.visibility</p:attrName>
                                        </p:attrNameLst>
                                      </p:cBhvr>
                                      <p:to>
                                        <p:strVal val="visible"/>
                                      </p:to>
                                    </p:set>
                                    <p:animEffect transition="in" filter="fade">
                                      <p:cBhvr>
                                        <p:cTn id="71" dur="2000"/>
                                        <p:tgtEl>
                                          <p:spTgt spid="7">
                                            <p:txEl>
                                              <p:pRg st="11" end="1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build="p" animBg="1"/>
      <p:bldP spid="7"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0" y="0"/>
            <a:ext cx="4648200" cy="5334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google</a:t>
            </a:r>
            <a:r>
              <a:rPr lang="en-US" dirty="0" smtClean="0">
                <a:solidFill>
                  <a:srgbClr val="FF0000"/>
                </a:solidFill>
                <a:latin typeface="Arial" pitchFamily="34" charset="0"/>
                <a:cs typeface="Arial" pitchFamily="34" charset="0"/>
              </a:rPr>
              <a:t> code</a:t>
            </a:r>
            <a:endParaRPr lang="en-US" dirty="0">
              <a:solidFill>
                <a:srgbClr val="FF0000"/>
              </a:solidFill>
              <a:latin typeface="Arial" pitchFamily="34" charset="0"/>
              <a:cs typeface="Arial" pitchFamily="34" charset="0"/>
            </a:endParaRPr>
          </a:p>
        </p:txBody>
      </p:sp>
      <p:sp>
        <p:nvSpPr>
          <p:cNvPr id="6" name="Rounded Rectangle 5"/>
          <p:cNvSpPr/>
          <p:nvPr/>
        </p:nvSpPr>
        <p:spPr>
          <a:xfrm>
            <a:off x="2438400" y="762000"/>
            <a:ext cx="3962400" cy="609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err="1" smtClean="0">
                <a:latin typeface="Arial" pitchFamily="34" charset="0"/>
                <a:cs typeface="Arial" pitchFamily="34" charset="0"/>
              </a:rPr>
              <a:t>Giới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thiệu</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một</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số</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chức</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năng</a:t>
            </a:r>
            <a:endParaRPr lang="en-US" sz="2000" b="1" dirty="0">
              <a:latin typeface="Arial" pitchFamily="34" charset="0"/>
              <a:cs typeface="Arial" pitchFamily="34" charset="0"/>
            </a:endParaRPr>
          </a:p>
        </p:txBody>
      </p:sp>
      <p:pic>
        <p:nvPicPr>
          <p:cNvPr id="8" name="Picture 4" descr="PPT12E.png"/>
          <p:cNvPicPr>
            <a:picLocks noChangeAspect="1"/>
          </p:cNvPicPr>
          <p:nvPr/>
        </p:nvPicPr>
        <p:blipFill>
          <a:blip r:embed="rId2"/>
          <a:srcRect/>
          <a:stretch>
            <a:fillRect/>
          </a:stretch>
        </p:blipFill>
        <p:spPr bwMode="auto">
          <a:xfrm>
            <a:off x="201613" y="2743200"/>
            <a:ext cx="8763000" cy="3178175"/>
          </a:xfrm>
          <a:prstGeom prst="rect">
            <a:avLst/>
          </a:prstGeom>
          <a:noFill/>
          <a:ln w="9525">
            <a:noFill/>
            <a:miter lim="800000"/>
            <a:headEnd/>
            <a:tailEnd/>
          </a:ln>
        </p:spPr>
      </p:pic>
      <p:sp>
        <p:nvSpPr>
          <p:cNvPr id="9" name="Title 5"/>
          <p:cNvSpPr txBox="1">
            <a:spLocks/>
          </p:cNvSpPr>
          <p:nvPr/>
        </p:nvSpPr>
        <p:spPr>
          <a:xfrm>
            <a:off x="457200" y="1447800"/>
            <a:ext cx="4495800" cy="1066800"/>
          </a:xfrm>
          <a:prstGeom prst="rect">
            <a:avLst/>
          </a:prstGeom>
        </p:spPr>
        <p:txBody>
          <a:bodyPr vert="horz" lIns="91440" tIns="45720" rIns="91440" bIns="45720" rtlCol="0" anchor="b">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400" b="1" dirty="0" smtClean="0">
                <a:solidFill>
                  <a:srgbClr val="0070C0"/>
                </a:solidFill>
                <a:latin typeface="Arial" pitchFamily="34" charset="0"/>
                <a:ea typeface="+mj-ea"/>
                <a:cs typeface="Arial" pitchFamily="34" charset="0"/>
              </a:rPr>
              <a:t>1. Project home</a:t>
            </a:r>
          </a:p>
          <a:p>
            <a:pPr marL="0" marR="0" lvl="0" indent="0" algn="l" defTabSz="914400" rtl="0" eaLnBrk="1" fontAlgn="auto" latinLnBrk="0" hangingPunct="1">
              <a:lnSpc>
                <a:spcPct val="100000"/>
              </a:lnSpc>
              <a:spcBef>
                <a:spcPct val="0"/>
              </a:spcBef>
              <a:spcAft>
                <a:spcPts val="0"/>
              </a:spcAft>
              <a:buClrTx/>
              <a:buSzTx/>
              <a:buFontTx/>
              <a:buNone/>
              <a:tabLst/>
              <a:defRPr/>
            </a:pPr>
            <a:r>
              <a:rPr lang="en-US" b="1" dirty="0" smtClean="0">
                <a:latin typeface="Arial" pitchFamily="34" charset="0"/>
                <a:ea typeface="+mj-ea"/>
                <a:cs typeface="Arial" pitchFamily="34" charset="0"/>
              </a:rPr>
              <a:t>Summary</a:t>
            </a:r>
          </a:p>
          <a:p>
            <a:pPr marL="0" marR="0" lvl="0" indent="0" algn="l" defTabSz="914400" rtl="0" eaLnBrk="1" fontAlgn="auto" latinLnBrk="0" hangingPunct="1">
              <a:lnSpc>
                <a:spcPct val="100000"/>
              </a:lnSpc>
              <a:spcBef>
                <a:spcPct val="0"/>
              </a:spcBef>
              <a:spcAft>
                <a:spcPts val="0"/>
              </a:spcAft>
              <a:buClrTx/>
              <a:buSzTx/>
              <a:buFontTx/>
              <a:buNone/>
              <a:tabLst/>
              <a:defRPr/>
            </a:pPr>
            <a:r>
              <a:rPr lang="en-US" b="1" dirty="0" smtClean="0">
                <a:latin typeface="Arial" pitchFamily="34" charset="0"/>
                <a:ea typeface="+mj-ea"/>
                <a:cs typeface="Arial" pitchFamily="34" charset="0"/>
              </a:rPr>
              <a:t>-&gt;</a:t>
            </a:r>
            <a:r>
              <a:rPr lang="en-US" b="1" dirty="0" err="1" smtClean="0">
                <a:latin typeface="Arial" pitchFamily="34" charset="0"/>
                <a:ea typeface="+mj-ea"/>
                <a:cs typeface="Arial" pitchFamily="34" charset="0"/>
              </a:rPr>
              <a:t>Mô</a:t>
            </a:r>
            <a:r>
              <a:rPr lang="en-US" b="1" dirty="0" smtClean="0">
                <a:latin typeface="Arial" pitchFamily="34" charset="0"/>
                <a:ea typeface="+mj-ea"/>
                <a:cs typeface="Arial" pitchFamily="34" charset="0"/>
              </a:rPr>
              <a:t> </a:t>
            </a:r>
            <a:r>
              <a:rPr lang="en-US" b="1" dirty="0" err="1" smtClean="0">
                <a:latin typeface="Arial" pitchFamily="34" charset="0"/>
                <a:ea typeface="+mj-ea"/>
                <a:cs typeface="Arial" pitchFamily="34" charset="0"/>
              </a:rPr>
              <a:t>tả</a:t>
            </a:r>
            <a:r>
              <a:rPr lang="en-US" b="1" dirty="0" smtClean="0">
                <a:latin typeface="Arial" pitchFamily="34" charset="0"/>
                <a:ea typeface="+mj-ea"/>
                <a:cs typeface="Arial" pitchFamily="34" charset="0"/>
              </a:rPr>
              <a:t> </a:t>
            </a:r>
            <a:r>
              <a:rPr lang="en-US" b="1" dirty="0" err="1" smtClean="0">
                <a:latin typeface="Arial" pitchFamily="34" charset="0"/>
                <a:ea typeface="+mj-ea"/>
                <a:cs typeface="Arial" pitchFamily="34" charset="0"/>
              </a:rPr>
              <a:t>sơ</a:t>
            </a:r>
            <a:r>
              <a:rPr lang="en-US" b="1" dirty="0" smtClean="0">
                <a:latin typeface="Arial" pitchFamily="34" charset="0"/>
                <a:ea typeface="+mj-ea"/>
                <a:cs typeface="Arial" pitchFamily="34" charset="0"/>
              </a:rPr>
              <a:t> qua </a:t>
            </a:r>
            <a:r>
              <a:rPr lang="en-US" b="1" dirty="0" err="1" smtClean="0">
                <a:latin typeface="Arial" pitchFamily="34" charset="0"/>
                <a:ea typeface="+mj-ea"/>
                <a:cs typeface="Arial" pitchFamily="34" charset="0"/>
              </a:rPr>
              <a:t>về</a:t>
            </a:r>
            <a:r>
              <a:rPr lang="en-US" b="1" dirty="0" smtClean="0">
                <a:latin typeface="Arial" pitchFamily="34" charset="0"/>
                <a:ea typeface="+mj-ea"/>
                <a:cs typeface="Arial" pitchFamily="34" charset="0"/>
              </a:rPr>
              <a:t> </a:t>
            </a:r>
            <a:r>
              <a:rPr lang="en-US" b="1" dirty="0" err="1" smtClean="0">
                <a:latin typeface="Arial" pitchFamily="34" charset="0"/>
                <a:ea typeface="+mj-ea"/>
                <a:cs typeface="Arial" pitchFamily="34" charset="0"/>
              </a:rPr>
              <a:t>dự</a:t>
            </a:r>
            <a:r>
              <a:rPr lang="en-US" b="1" dirty="0" smtClean="0">
                <a:latin typeface="Arial" pitchFamily="34" charset="0"/>
                <a:ea typeface="+mj-ea"/>
                <a:cs typeface="Arial" pitchFamily="34" charset="0"/>
              </a:rPr>
              <a:t> </a:t>
            </a:r>
            <a:r>
              <a:rPr lang="en-US" b="1" dirty="0" err="1" smtClean="0">
                <a:latin typeface="Arial" pitchFamily="34" charset="0"/>
                <a:ea typeface="+mj-ea"/>
                <a:cs typeface="Arial" pitchFamily="34" charset="0"/>
              </a:rPr>
              <a:t>án</a:t>
            </a:r>
            <a:r>
              <a:rPr lang="en-US" b="1" dirty="0" smtClean="0">
                <a:latin typeface="Arial" pitchFamily="34" charset="0"/>
                <a:ea typeface="+mj-ea"/>
                <a:cs typeface="Arial" pitchFamily="34" charset="0"/>
              </a:rPr>
              <a:t> </a:t>
            </a:r>
            <a:r>
              <a:rPr lang="en-US" b="1" dirty="0" err="1" smtClean="0">
                <a:latin typeface="Arial" pitchFamily="34" charset="0"/>
                <a:ea typeface="+mj-ea"/>
                <a:cs typeface="Arial" pitchFamily="34" charset="0"/>
              </a:rPr>
              <a:t>của</a:t>
            </a:r>
            <a:r>
              <a:rPr lang="en-US" b="1" dirty="0" smtClean="0">
                <a:latin typeface="Arial" pitchFamily="34" charset="0"/>
                <a:ea typeface="+mj-ea"/>
                <a:cs typeface="Arial" pitchFamily="34" charset="0"/>
              </a:rPr>
              <a:t> ban.</a:t>
            </a:r>
            <a:endParaRPr kumimoji="0" lang="en-US" b="1" i="0" u="none" strike="noStrike" kern="1200" cap="none" spc="0" normalizeH="0" baseline="0" noProof="0" dirty="0" smtClean="0">
              <a:ln>
                <a:noFill/>
              </a:ln>
              <a:effectLst/>
              <a:uLnTx/>
              <a:uFillTx/>
              <a:latin typeface="Arial" pitchFamily="34" charset="0"/>
              <a:ea typeface="+mj-ea"/>
              <a:cs typeface="Arial"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PPT138.png"/>
          <p:cNvPicPr>
            <a:picLocks noChangeAspect="1"/>
          </p:cNvPicPr>
          <p:nvPr/>
        </p:nvPicPr>
        <p:blipFill>
          <a:blip r:embed="rId2"/>
          <a:srcRect/>
          <a:stretch>
            <a:fillRect/>
          </a:stretch>
        </p:blipFill>
        <p:spPr bwMode="auto">
          <a:xfrm>
            <a:off x="609600" y="2616508"/>
            <a:ext cx="7848600" cy="4089092"/>
          </a:xfrm>
          <a:prstGeom prst="rect">
            <a:avLst/>
          </a:prstGeom>
          <a:noFill/>
          <a:ln w="9525">
            <a:noFill/>
            <a:miter lim="800000"/>
            <a:headEnd/>
            <a:tailEnd/>
          </a:ln>
        </p:spPr>
      </p:pic>
      <p:sp>
        <p:nvSpPr>
          <p:cNvPr id="6" name="Rounded Rectangle 5"/>
          <p:cNvSpPr/>
          <p:nvPr/>
        </p:nvSpPr>
        <p:spPr>
          <a:xfrm>
            <a:off x="2438400" y="762000"/>
            <a:ext cx="3962400" cy="609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err="1" smtClean="0">
                <a:latin typeface="Arial" pitchFamily="34" charset="0"/>
                <a:cs typeface="Arial" pitchFamily="34" charset="0"/>
              </a:rPr>
              <a:t>Giới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thiệu</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một</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số</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chức</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năng</a:t>
            </a:r>
            <a:endParaRPr lang="en-US" sz="2000" b="1" dirty="0">
              <a:latin typeface="Arial" pitchFamily="34" charset="0"/>
              <a:cs typeface="Arial" pitchFamily="34" charset="0"/>
            </a:endParaRPr>
          </a:p>
        </p:txBody>
      </p:sp>
      <p:sp>
        <p:nvSpPr>
          <p:cNvPr id="7" name="Title 5"/>
          <p:cNvSpPr>
            <a:spLocks noGrp="1"/>
          </p:cNvSpPr>
          <p:nvPr>
            <p:ph type="title"/>
          </p:nvPr>
        </p:nvSpPr>
        <p:spPr>
          <a:xfrm>
            <a:off x="0" y="0"/>
            <a:ext cx="4800600" cy="5334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google</a:t>
            </a:r>
            <a:r>
              <a:rPr lang="en-US" dirty="0" smtClean="0">
                <a:solidFill>
                  <a:srgbClr val="FF0000"/>
                </a:solidFill>
                <a:latin typeface="Arial" pitchFamily="34" charset="0"/>
                <a:cs typeface="Arial" pitchFamily="34" charset="0"/>
              </a:rPr>
              <a:t> code</a:t>
            </a:r>
            <a:endParaRPr lang="en-US" dirty="0">
              <a:solidFill>
                <a:srgbClr val="FF0000"/>
              </a:solidFill>
              <a:latin typeface="Arial" pitchFamily="34" charset="0"/>
              <a:cs typeface="Arial" pitchFamily="34" charset="0"/>
            </a:endParaRPr>
          </a:p>
        </p:txBody>
      </p:sp>
      <p:sp>
        <p:nvSpPr>
          <p:cNvPr id="8" name="TextBox 6"/>
          <p:cNvSpPr txBox="1">
            <a:spLocks noChangeArrowheads="1"/>
          </p:cNvSpPr>
          <p:nvPr/>
        </p:nvSpPr>
        <p:spPr bwMode="auto">
          <a:xfrm>
            <a:off x="541338" y="1390650"/>
            <a:ext cx="7229993" cy="1569660"/>
          </a:xfrm>
          <a:prstGeom prst="rect">
            <a:avLst/>
          </a:prstGeom>
          <a:noFill/>
          <a:ln w="9525">
            <a:noFill/>
            <a:miter lim="800000"/>
            <a:headEnd/>
            <a:tailEnd/>
          </a:ln>
        </p:spPr>
        <p:txBody>
          <a:bodyPr wrap="none">
            <a:spAutoFit/>
          </a:bodyPr>
          <a:lstStyle/>
          <a:p>
            <a:pPr marL="457200" indent="-457200"/>
            <a:r>
              <a:rPr lang="en-US" sz="2400" b="1" dirty="0" smtClean="0">
                <a:solidFill>
                  <a:srgbClr val="C00000"/>
                </a:solidFill>
                <a:latin typeface="Tahoma" pitchFamily="34" charset="0"/>
                <a:cs typeface="Tahoma" pitchFamily="34" charset="0"/>
              </a:rPr>
              <a:t>1. Project home</a:t>
            </a:r>
            <a:r>
              <a:rPr lang="en-US" sz="2400" b="1" dirty="0">
                <a:solidFill>
                  <a:srgbClr val="C00000"/>
                </a:solidFill>
                <a:latin typeface="Tahoma" pitchFamily="34" charset="0"/>
                <a:cs typeface="Tahoma" pitchFamily="34" charset="0"/>
              </a:rPr>
              <a:t>	</a:t>
            </a:r>
            <a:endParaRPr lang="en-US" sz="2400" b="1" dirty="0" smtClean="0">
              <a:solidFill>
                <a:srgbClr val="C00000"/>
              </a:solidFill>
              <a:latin typeface="Tahoma" pitchFamily="34" charset="0"/>
              <a:cs typeface="Tahoma" pitchFamily="34" charset="0"/>
            </a:endParaRPr>
          </a:p>
          <a:p>
            <a:pPr marL="457200" indent="-457200"/>
            <a:r>
              <a:rPr lang="en-US" sz="2400" dirty="0" smtClean="0">
                <a:latin typeface="Tahoma" pitchFamily="34" charset="0"/>
                <a:cs typeface="Tahoma" pitchFamily="34" charset="0"/>
              </a:rPr>
              <a:t>Updates</a:t>
            </a:r>
            <a:endParaRPr lang="en-US" sz="2400" dirty="0">
              <a:latin typeface="Tahoma" pitchFamily="34" charset="0"/>
              <a:cs typeface="Tahoma" pitchFamily="34" charset="0"/>
            </a:endParaRPr>
          </a:p>
          <a:p>
            <a:pPr marL="457200" indent="-457200"/>
            <a:r>
              <a:rPr lang="en-US" sz="2400" dirty="0">
                <a:latin typeface="Tahoma" pitchFamily="34" charset="0"/>
                <a:cs typeface="Tahoma" pitchFamily="34" charset="0"/>
                <a:sym typeface="Wingdings" pitchFamily="2" charset="2"/>
              </a:rPr>
              <a:t>	 </a:t>
            </a:r>
            <a:r>
              <a:rPr lang="en-US" sz="2400" dirty="0" err="1">
                <a:latin typeface="Tahoma" pitchFamily="34" charset="0"/>
                <a:cs typeface="Tahoma" pitchFamily="34" charset="0"/>
              </a:rPr>
              <a:t>thông</a:t>
            </a:r>
            <a:r>
              <a:rPr lang="en-US" sz="2400" dirty="0">
                <a:latin typeface="Tahoma" pitchFamily="34" charset="0"/>
                <a:cs typeface="Tahoma" pitchFamily="34" charset="0"/>
              </a:rPr>
              <a:t> tin </a:t>
            </a:r>
            <a:r>
              <a:rPr lang="en-US" sz="2400" dirty="0" err="1">
                <a:latin typeface="Tahoma" pitchFamily="34" charset="0"/>
                <a:cs typeface="Tahoma" pitchFamily="34" charset="0"/>
              </a:rPr>
              <a:t>về</a:t>
            </a:r>
            <a:r>
              <a:rPr lang="en-US" sz="2400" dirty="0">
                <a:latin typeface="Tahoma" pitchFamily="34" charset="0"/>
                <a:cs typeface="Tahoma" pitchFamily="34" charset="0"/>
              </a:rPr>
              <a:t> </a:t>
            </a:r>
            <a:r>
              <a:rPr lang="en-US" sz="2400" dirty="0" err="1">
                <a:latin typeface="Tahoma" pitchFamily="34" charset="0"/>
                <a:cs typeface="Tahoma" pitchFamily="34" charset="0"/>
              </a:rPr>
              <a:t>những</a:t>
            </a:r>
            <a:r>
              <a:rPr lang="en-US" sz="2400" dirty="0">
                <a:latin typeface="Tahoma" pitchFamily="34" charset="0"/>
                <a:cs typeface="Tahoma" pitchFamily="34" charset="0"/>
              </a:rPr>
              <a:t> </a:t>
            </a:r>
            <a:r>
              <a:rPr lang="en-US" sz="2400" dirty="0" err="1">
                <a:latin typeface="Tahoma" pitchFamily="34" charset="0"/>
                <a:cs typeface="Tahoma" pitchFamily="34" charset="0"/>
              </a:rPr>
              <a:t>lần</a:t>
            </a:r>
            <a:r>
              <a:rPr lang="en-US" sz="2400" dirty="0">
                <a:latin typeface="Tahoma" pitchFamily="34" charset="0"/>
                <a:cs typeface="Tahoma" pitchFamily="34" charset="0"/>
              </a:rPr>
              <a:t> project </a:t>
            </a:r>
            <a:r>
              <a:rPr lang="en-US" sz="2400" dirty="0" err="1">
                <a:latin typeface="Tahoma" pitchFamily="34" charset="0"/>
                <a:cs typeface="Tahoma" pitchFamily="34" charset="0"/>
              </a:rPr>
              <a:t>được</a:t>
            </a:r>
            <a:r>
              <a:rPr lang="en-US" sz="2400" dirty="0">
                <a:latin typeface="Tahoma" pitchFamily="34" charset="0"/>
                <a:cs typeface="Tahoma" pitchFamily="34" charset="0"/>
              </a:rPr>
              <a:t> </a:t>
            </a:r>
            <a:r>
              <a:rPr lang="en-US" sz="2400" dirty="0" err="1">
                <a:latin typeface="Tahoma" pitchFamily="34" charset="0"/>
                <a:cs typeface="Tahoma" pitchFamily="34" charset="0"/>
              </a:rPr>
              <a:t>cập</a:t>
            </a:r>
            <a:r>
              <a:rPr lang="en-US" sz="2400" dirty="0">
                <a:latin typeface="Tahoma" pitchFamily="34" charset="0"/>
                <a:cs typeface="Tahoma" pitchFamily="34" charset="0"/>
              </a:rPr>
              <a:t> </a:t>
            </a:r>
            <a:r>
              <a:rPr lang="en-US" sz="2400" dirty="0" err="1">
                <a:latin typeface="Tahoma" pitchFamily="34" charset="0"/>
                <a:cs typeface="Tahoma" pitchFamily="34" charset="0"/>
              </a:rPr>
              <a:t>nhật</a:t>
            </a:r>
            <a:endParaRPr lang="en-US" sz="2400" dirty="0">
              <a:latin typeface="Tahoma" pitchFamily="34" charset="0"/>
              <a:cs typeface="Tahoma" pitchFamily="34" charset="0"/>
            </a:endParaRPr>
          </a:p>
          <a:p>
            <a:pPr marL="457200" indent="-457200">
              <a:buFontTx/>
              <a:buAutoNum type="arabicPeriod"/>
            </a:pPr>
            <a:endParaRPr lang="en-US" sz="2400" b="1" u="sng" dirty="0">
              <a:solidFill>
                <a:srgbClr val="C00000"/>
              </a:solidFill>
              <a:latin typeface="Tahoma" pitchFamily="34" charset="0"/>
              <a:cs typeface="Tahoma"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13E.png"/>
          <p:cNvPicPr>
            <a:picLocks noChangeAspect="1"/>
          </p:cNvPicPr>
          <p:nvPr/>
        </p:nvPicPr>
        <p:blipFill>
          <a:blip r:embed="rId2"/>
          <a:srcRect/>
          <a:stretch>
            <a:fillRect/>
          </a:stretch>
        </p:blipFill>
        <p:spPr bwMode="auto">
          <a:xfrm>
            <a:off x="228600" y="3195638"/>
            <a:ext cx="8686800" cy="3052762"/>
          </a:xfrm>
          <a:prstGeom prst="rect">
            <a:avLst/>
          </a:prstGeom>
          <a:noFill/>
          <a:ln w="9525">
            <a:noFill/>
            <a:miter lim="800000"/>
            <a:headEnd/>
            <a:tailEnd/>
          </a:ln>
        </p:spPr>
      </p:pic>
      <p:sp>
        <p:nvSpPr>
          <p:cNvPr id="6" name="Rounded Rectangle 5"/>
          <p:cNvSpPr/>
          <p:nvPr/>
        </p:nvSpPr>
        <p:spPr>
          <a:xfrm>
            <a:off x="2438400" y="762000"/>
            <a:ext cx="3962400" cy="609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err="1" smtClean="0">
                <a:latin typeface="Arial" pitchFamily="34" charset="0"/>
                <a:cs typeface="Arial" pitchFamily="34" charset="0"/>
              </a:rPr>
              <a:t>Giới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thiệu</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một</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số</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chức</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năng</a:t>
            </a:r>
            <a:endParaRPr lang="en-US" sz="2000" b="1" dirty="0">
              <a:latin typeface="Arial" pitchFamily="34" charset="0"/>
              <a:cs typeface="Arial" pitchFamily="34" charset="0"/>
            </a:endParaRPr>
          </a:p>
        </p:txBody>
      </p:sp>
      <p:sp>
        <p:nvSpPr>
          <p:cNvPr id="7" name="Title 5"/>
          <p:cNvSpPr>
            <a:spLocks noGrp="1"/>
          </p:cNvSpPr>
          <p:nvPr>
            <p:ph type="title"/>
          </p:nvPr>
        </p:nvSpPr>
        <p:spPr>
          <a:xfrm>
            <a:off x="0" y="0"/>
            <a:ext cx="4495800" cy="5334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google</a:t>
            </a:r>
            <a:r>
              <a:rPr lang="en-US" dirty="0" smtClean="0">
                <a:solidFill>
                  <a:srgbClr val="FF0000"/>
                </a:solidFill>
                <a:latin typeface="Arial" pitchFamily="34" charset="0"/>
                <a:cs typeface="Arial" pitchFamily="34" charset="0"/>
              </a:rPr>
              <a:t> code</a:t>
            </a:r>
            <a:endParaRPr lang="en-US" dirty="0">
              <a:solidFill>
                <a:srgbClr val="FF0000"/>
              </a:solidFill>
              <a:latin typeface="Arial" pitchFamily="34" charset="0"/>
              <a:cs typeface="Arial" pitchFamily="34" charset="0"/>
            </a:endParaRPr>
          </a:p>
        </p:txBody>
      </p:sp>
      <p:sp>
        <p:nvSpPr>
          <p:cNvPr id="10" name="Rectangle 4"/>
          <p:cNvSpPr txBox="1">
            <a:spLocks noChangeArrowheads="1"/>
          </p:cNvSpPr>
          <p:nvPr/>
        </p:nvSpPr>
        <p:spPr>
          <a:xfrm>
            <a:off x="609600" y="1447800"/>
            <a:ext cx="6302375" cy="503238"/>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rgbClr val="0070C0"/>
                </a:solidFill>
                <a:effectLst/>
                <a:uLnTx/>
                <a:uFillTx/>
                <a:latin typeface="Arial" pitchFamily="34" charset="0"/>
                <a:ea typeface="+mj-ea"/>
                <a:cs typeface="Arial" pitchFamily="34" charset="0"/>
              </a:rPr>
              <a:t>2. Tab</a:t>
            </a:r>
            <a:r>
              <a:rPr kumimoji="0" lang="en-US" sz="2400" b="1" i="0" u="none" strike="noStrike" kern="1200" cap="none" spc="0" normalizeH="0" noProof="0" dirty="0" smtClean="0">
                <a:ln>
                  <a:noFill/>
                </a:ln>
                <a:solidFill>
                  <a:srgbClr val="0070C0"/>
                </a:solidFill>
                <a:effectLst/>
                <a:uLnTx/>
                <a:uFillTx/>
                <a:latin typeface="Arial" pitchFamily="34" charset="0"/>
                <a:ea typeface="+mj-ea"/>
                <a:cs typeface="Arial" pitchFamily="34" charset="0"/>
              </a:rPr>
              <a:t> Wiki</a:t>
            </a:r>
            <a:endParaRPr kumimoji="0" lang="en-US" sz="2400" b="1" i="0" u="none" strike="noStrike" kern="1200" cap="none" spc="0" normalizeH="0" baseline="0" noProof="0" dirty="0" smtClean="0">
              <a:ln>
                <a:noFill/>
              </a:ln>
              <a:solidFill>
                <a:srgbClr val="0070C0"/>
              </a:solidFill>
              <a:effectLst/>
              <a:uLnTx/>
              <a:uFillTx/>
              <a:latin typeface="Arial" pitchFamily="34" charset="0"/>
              <a:ea typeface="+mj-ea"/>
              <a:cs typeface="Arial" pitchFamily="34" charset="0"/>
            </a:endParaRPr>
          </a:p>
        </p:txBody>
      </p:sp>
      <p:sp>
        <p:nvSpPr>
          <p:cNvPr id="11" name="TextBox 6"/>
          <p:cNvSpPr txBox="1">
            <a:spLocks noChangeArrowheads="1"/>
          </p:cNvSpPr>
          <p:nvPr/>
        </p:nvSpPr>
        <p:spPr bwMode="auto">
          <a:xfrm>
            <a:off x="457200" y="1981200"/>
            <a:ext cx="6342063" cy="461962"/>
          </a:xfrm>
          <a:prstGeom prst="rect">
            <a:avLst/>
          </a:prstGeom>
          <a:noFill/>
          <a:ln w="9525">
            <a:noFill/>
            <a:miter lim="800000"/>
            <a:headEnd/>
            <a:tailEnd/>
          </a:ln>
        </p:spPr>
        <p:txBody>
          <a:bodyPr>
            <a:spAutoFit/>
          </a:bodyPr>
          <a:lstStyle/>
          <a:p>
            <a:pPr marL="457200" indent="-457200"/>
            <a:r>
              <a:rPr lang="en-US" sz="2400" b="1" dirty="0">
                <a:latin typeface="Tahoma" pitchFamily="34" charset="0"/>
                <a:cs typeface="Tahoma" pitchFamily="34" charset="0"/>
                <a:sym typeface="Wingdings" pitchFamily="2" charset="2"/>
              </a:rPr>
              <a:t> </a:t>
            </a:r>
            <a:r>
              <a:rPr lang="en-US" sz="2400" dirty="0" err="1">
                <a:latin typeface="Tahoma" pitchFamily="34" charset="0"/>
                <a:cs typeface="Tahoma" pitchFamily="34" charset="0"/>
                <a:sym typeface="Wingdings" pitchFamily="2" charset="2"/>
              </a:rPr>
              <a:t>cho</a:t>
            </a:r>
            <a:r>
              <a:rPr lang="en-US" sz="2400" dirty="0">
                <a:latin typeface="Tahoma" pitchFamily="34" charset="0"/>
                <a:cs typeface="Tahoma" pitchFamily="34" charset="0"/>
                <a:sym typeface="Wingdings" pitchFamily="2" charset="2"/>
              </a:rPr>
              <a:t> </a:t>
            </a:r>
            <a:r>
              <a:rPr lang="en-US" sz="2400" dirty="0" err="1">
                <a:latin typeface="Tahoma" pitchFamily="34" charset="0"/>
                <a:cs typeface="Tahoma" pitchFamily="34" charset="0"/>
                <a:sym typeface="Wingdings" pitchFamily="2" charset="2"/>
              </a:rPr>
              <a:t>phép</a:t>
            </a:r>
            <a:r>
              <a:rPr lang="en-US" sz="2400" dirty="0">
                <a:latin typeface="Tahoma" pitchFamily="34" charset="0"/>
                <a:cs typeface="Tahoma" pitchFamily="34" charset="0"/>
                <a:sym typeface="Wingdings" pitchFamily="2" charset="2"/>
              </a:rPr>
              <a:t> </a:t>
            </a:r>
            <a:r>
              <a:rPr lang="en-US" sz="2400" dirty="0" err="1">
                <a:latin typeface="Tahoma" pitchFamily="34" charset="0"/>
                <a:cs typeface="Tahoma" pitchFamily="34" charset="0"/>
                <a:sym typeface="Wingdings" pitchFamily="2" charset="2"/>
              </a:rPr>
              <a:t>tạo</a:t>
            </a:r>
            <a:r>
              <a:rPr lang="en-US" sz="2400" dirty="0">
                <a:latin typeface="Tahoma" pitchFamily="34" charset="0"/>
                <a:cs typeface="Tahoma" pitchFamily="34" charset="0"/>
                <a:sym typeface="Wingdings" pitchFamily="2" charset="2"/>
              </a:rPr>
              <a:t> </a:t>
            </a:r>
            <a:r>
              <a:rPr lang="en-US" sz="2400" dirty="0" err="1">
                <a:latin typeface="Tahoma" pitchFamily="34" charset="0"/>
                <a:cs typeface="Tahoma" pitchFamily="34" charset="0"/>
                <a:sym typeface="Wingdings" pitchFamily="2" charset="2"/>
              </a:rPr>
              <a:t>và</a:t>
            </a:r>
            <a:r>
              <a:rPr lang="en-US" sz="2400" dirty="0">
                <a:latin typeface="Tahoma" pitchFamily="34" charset="0"/>
                <a:cs typeface="Tahoma" pitchFamily="34" charset="0"/>
                <a:sym typeface="Wingdings" pitchFamily="2" charset="2"/>
              </a:rPr>
              <a:t> </a:t>
            </a:r>
            <a:r>
              <a:rPr lang="en-US" sz="2400" dirty="0" err="1">
                <a:latin typeface="Tahoma" pitchFamily="34" charset="0"/>
                <a:cs typeface="Tahoma" pitchFamily="34" charset="0"/>
                <a:sym typeface="Wingdings" pitchFamily="2" charset="2"/>
              </a:rPr>
              <a:t>quản</a:t>
            </a:r>
            <a:r>
              <a:rPr lang="en-US" sz="2400" dirty="0">
                <a:latin typeface="Tahoma" pitchFamily="34" charset="0"/>
                <a:cs typeface="Tahoma" pitchFamily="34" charset="0"/>
                <a:sym typeface="Wingdings" pitchFamily="2" charset="2"/>
              </a:rPr>
              <a:t> </a:t>
            </a:r>
            <a:r>
              <a:rPr lang="en-US" sz="2400" dirty="0" err="1">
                <a:latin typeface="Tahoma" pitchFamily="34" charset="0"/>
                <a:cs typeface="Tahoma" pitchFamily="34" charset="0"/>
                <a:sym typeface="Wingdings" pitchFamily="2" charset="2"/>
              </a:rPr>
              <a:t>lý</a:t>
            </a:r>
            <a:r>
              <a:rPr lang="en-US" sz="2400" dirty="0">
                <a:latin typeface="Tahoma" pitchFamily="34" charset="0"/>
                <a:cs typeface="Tahoma" pitchFamily="34" charset="0"/>
                <a:sym typeface="Wingdings" pitchFamily="2" charset="2"/>
              </a:rPr>
              <a:t> </a:t>
            </a:r>
            <a:r>
              <a:rPr lang="en-US" sz="2400" dirty="0" err="1">
                <a:latin typeface="Tahoma" pitchFamily="34" charset="0"/>
                <a:cs typeface="Tahoma" pitchFamily="34" charset="0"/>
                <a:sym typeface="Wingdings" pitchFamily="2" charset="2"/>
              </a:rPr>
              <a:t>các</a:t>
            </a:r>
            <a:r>
              <a:rPr lang="en-US" sz="2400" dirty="0">
                <a:latin typeface="Tahoma" pitchFamily="34" charset="0"/>
                <a:cs typeface="Tahoma" pitchFamily="34" charset="0"/>
                <a:sym typeface="Wingdings" pitchFamily="2" charset="2"/>
              </a:rPr>
              <a:t> </a:t>
            </a:r>
            <a:r>
              <a:rPr lang="en-US" sz="2400" dirty="0" err="1">
                <a:latin typeface="Tahoma" pitchFamily="34" charset="0"/>
                <a:cs typeface="Tahoma" pitchFamily="34" charset="0"/>
                <a:sym typeface="Wingdings" pitchFamily="2" charset="2"/>
              </a:rPr>
              <a:t>mẫu</a:t>
            </a:r>
            <a:r>
              <a:rPr lang="en-US" sz="2400" dirty="0">
                <a:latin typeface="Tahoma" pitchFamily="34" charset="0"/>
                <a:cs typeface="Tahoma" pitchFamily="34" charset="0"/>
                <a:sym typeface="Wingdings" pitchFamily="2" charset="2"/>
              </a:rPr>
              <a:t> </a:t>
            </a:r>
            <a:r>
              <a:rPr lang="en-US" sz="2400" dirty="0" err="1">
                <a:latin typeface="Tahoma" pitchFamily="34" charset="0"/>
                <a:cs typeface="Tahoma" pitchFamily="34" charset="0"/>
                <a:sym typeface="Wingdings" pitchFamily="2" charset="2"/>
              </a:rPr>
              <a:t>cấu</a:t>
            </a:r>
            <a:r>
              <a:rPr lang="en-US" sz="2400" dirty="0">
                <a:latin typeface="Tahoma" pitchFamily="34" charset="0"/>
                <a:cs typeface="Tahoma" pitchFamily="34" charset="0"/>
                <a:sym typeface="Wingdings" pitchFamily="2" charset="2"/>
              </a:rPr>
              <a:t> </a:t>
            </a:r>
            <a:r>
              <a:rPr lang="en-US" sz="2400" dirty="0" err="1">
                <a:latin typeface="Tahoma" pitchFamily="34" charset="0"/>
                <a:cs typeface="Tahoma" pitchFamily="34" charset="0"/>
                <a:sym typeface="Wingdings" pitchFamily="2" charset="2"/>
              </a:rPr>
              <a:t>hình</a:t>
            </a:r>
            <a:endParaRPr lang="en-US" sz="2400" b="1" u="sng" dirty="0">
              <a:latin typeface="Tahoma" pitchFamily="34" charset="0"/>
              <a:cs typeface="Tahoma" pitchFamily="34" charset="0"/>
            </a:endParaRPr>
          </a:p>
        </p:txBody>
      </p:sp>
      <p:sp>
        <p:nvSpPr>
          <p:cNvPr id="12" name="TextBox 5"/>
          <p:cNvSpPr txBox="1">
            <a:spLocks noChangeArrowheads="1"/>
          </p:cNvSpPr>
          <p:nvPr/>
        </p:nvSpPr>
        <p:spPr bwMode="auto">
          <a:xfrm>
            <a:off x="762000" y="2514600"/>
            <a:ext cx="3297238" cy="369887"/>
          </a:xfrm>
          <a:prstGeom prst="rect">
            <a:avLst/>
          </a:prstGeom>
          <a:noFill/>
          <a:ln w="9525">
            <a:noFill/>
            <a:miter lim="800000"/>
            <a:headEnd/>
            <a:tailEnd/>
          </a:ln>
        </p:spPr>
        <p:txBody>
          <a:bodyPr wrap="none">
            <a:spAutoFit/>
          </a:bodyPr>
          <a:lstStyle/>
          <a:p>
            <a:r>
              <a:rPr lang="en-US" b="1" dirty="0">
                <a:solidFill>
                  <a:srgbClr val="C00000"/>
                </a:solidFill>
                <a:latin typeface="Tahoma" pitchFamily="34" charset="0"/>
                <a:cs typeface="Tahoma" pitchFamily="34" charset="0"/>
              </a:rPr>
              <a:t>1.   </a:t>
            </a:r>
            <a:r>
              <a:rPr lang="en-US" b="1" u="sng" dirty="0" err="1">
                <a:solidFill>
                  <a:srgbClr val="C00000"/>
                </a:solidFill>
                <a:latin typeface="Tahoma" pitchFamily="34" charset="0"/>
                <a:cs typeface="Tahoma" pitchFamily="34" charset="0"/>
              </a:rPr>
              <a:t>Tạo</a:t>
            </a:r>
            <a:r>
              <a:rPr lang="en-US" b="1" u="sng" dirty="0">
                <a:solidFill>
                  <a:srgbClr val="C00000"/>
                </a:solidFill>
                <a:latin typeface="Tahoma" pitchFamily="34" charset="0"/>
                <a:cs typeface="Tahoma" pitchFamily="34" charset="0"/>
              </a:rPr>
              <a:t> </a:t>
            </a:r>
            <a:r>
              <a:rPr lang="en-US" b="1" u="sng" dirty="0" err="1">
                <a:solidFill>
                  <a:srgbClr val="C00000"/>
                </a:solidFill>
                <a:latin typeface="Tahoma" pitchFamily="34" charset="0"/>
                <a:cs typeface="Tahoma" pitchFamily="34" charset="0"/>
              </a:rPr>
              <a:t>một</a:t>
            </a:r>
            <a:r>
              <a:rPr lang="en-US" b="1" u="sng" dirty="0">
                <a:solidFill>
                  <a:srgbClr val="C00000"/>
                </a:solidFill>
                <a:latin typeface="Tahoma" pitchFamily="34" charset="0"/>
                <a:cs typeface="Tahoma" pitchFamily="34" charset="0"/>
              </a:rPr>
              <a:t> </a:t>
            </a:r>
            <a:r>
              <a:rPr lang="en-US" b="1" u="sng" dirty="0" err="1">
                <a:solidFill>
                  <a:srgbClr val="C00000"/>
                </a:solidFill>
                <a:latin typeface="Tahoma" pitchFamily="34" charset="0"/>
                <a:cs typeface="Tahoma" pitchFamily="34" charset="0"/>
              </a:rPr>
              <a:t>trang</a:t>
            </a:r>
            <a:r>
              <a:rPr lang="en-US" b="1" u="sng" dirty="0">
                <a:solidFill>
                  <a:srgbClr val="C00000"/>
                </a:solidFill>
                <a:latin typeface="Tahoma" pitchFamily="34" charset="0"/>
                <a:cs typeface="Tahoma" pitchFamily="34" charset="0"/>
              </a:rPr>
              <a:t> wiki </a:t>
            </a:r>
            <a:r>
              <a:rPr lang="en-US" b="1" u="sng" dirty="0" err="1">
                <a:solidFill>
                  <a:srgbClr val="C00000"/>
                </a:solidFill>
                <a:latin typeface="Tahoma" pitchFamily="34" charset="0"/>
                <a:cs typeface="Tahoma" pitchFamily="34" charset="0"/>
              </a:rPr>
              <a:t>mới</a:t>
            </a:r>
            <a:endParaRPr lang="en-US" b="1" u="sng" dirty="0">
              <a:solidFill>
                <a:srgbClr val="C00000"/>
              </a:solidFill>
              <a:latin typeface="Tahoma" pitchFamily="34" charset="0"/>
              <a:cs typeface="Tahoma"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rcRect/>
          <a:stretch>
            <a:fillRect/>
          </a:stretch>
        </p:blipFill>
        <p:spPr bwMode="auto">
          <a:xfrm>
            <a:off x="762000" y="2438400"/>
            <a:ext cx="7620000" cy="4038600"/>
          </a:xfrm>
          <a:prstGeom prst="rect">
            <a:avLst/>
          </a:prstGeom>
          <a:noFill/>
          <a:ln w="9525">
            <a:noFill/>
            <a:miter lim="800000"/>
            <a:headEnd/>
            <a:tailEnd/>
          </a:ln>
        </p:spPr>
      </p:pic>
      <p:sp>
        <p:nvSpPr>
          <p:cNvPr id="6" name="Rounded Rectangle 5"/>
          <p:cNvSpPr/>
          <p:nvPr/>
        </p:nvSpPr>
        <p:spPr>
          <a:xfrm>
            <a:off x="2438400" y="762000"/>
            <a:ext cx="3962400" cy="609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err="1" smtClean="0">
                <a:latin typeface="Arial" pitchFamily="34" charset="0"/>
                <a:cs typeface="Arial" pitchFamily="34" charset="0"/>
              </a:rPr>
              <a:t>Giới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thiệu</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một</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số</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chức</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năng</a:t>
            </a:r>
            <a:endParaRPr lang="en-US" sz="2000" b="1" dirty="0">
              <a:latin typeface="Arial" pitchFamily="34" charset="0"/>
              <a:cs typeface="Arial" pitchFamily="34" charset="0"/>
            </a:endParaRPr>
          </a:p>
        </p:txBody>
      </p:sp>
      <p:sp>
        <p:nvSpPr>
          <p:cNvPr id="7" name="Title 5"/>
          <p:cNvSpPr>
            <a:spLocks noGrp="1"/>
          </p:cNvSpPr>
          <p:nvPr>
            <p:ph type="title"/>
          </p:nvPr>
        </p:nvSpPr>
        <p:spPr>
          <a:xfrm>
            <a:off x="0" y="0"/>
            <a:ext cx="4876800" cy="6096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google</a:t>
            </a:r>
            <a:r>
              <a:rPr lang="en-US" dirty="0" smtClean="0">
                <a:solidFill>
                  <a:srgbClr val="FF0000"/>
                </a:solidFill>
                <a:latin typeface="Arial" pitchFamily="34" charset="0"/>
                <a:cs typeface="Arial" pitchFamily="34" charset="0"/>
              </a:rPr>
              <a:t> code</a:t>
            </a:r>
            <a:endParaRPr lang="en-US" dirty="0">
              <a:solidFill>
                <a:srgbClr val="FF0000"/>
              </a:solidFill>
              <a:latin typeface="Arial" pitchFamily="34" charset="0"/>
              <a:cs typeface="Arial" pitchFamily="34" charset="0"/>
            </a:endParaRPr>
          </a:p>
        </p:txBody>
      </p:sp>
      <p:sp>
        <p:nvSpPr>
          <p:cNvPr id="8" name="Rectangle 4"/>
          <p:cNvSpPr txBox="1">
            <a:spLocks noChangeArrowheads="1"/>
          </p:cNvSpPr>
          <p:nvPr/>
        </p:nvSpPr>
        <p:spPr>
          <a:xfrm>
            <a:off x="609600" y="1447800"/>
            <a:ext cx="6302375" cy="1066800"/>
          </a:xfrm>
          <a:prstGeom prst="rect">
            <a:avLst/>
          </a:prstGeom>
        </p:spPr>
        <p:txBody>
          <a:bodyPr vert="horz" lIns="91440" tIns="45720" rIns="91440" bIns="45720" rtlCol="0" anchor="b">
            <a:normAutofit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0" normalizeH="0" baseline="0" noProof="0" dirty="0" smtClean="0">
              <a:ln>
                <a:noFill/>
              </a:ln>
              <a:solidFill>
                <a:srgbClr val="0070C0"/>
              </a:solidFill>
              <a:effectLst/>
              <a:uLnTx/>
              <a:uFillTx/>
              <a:latin typeface="Arial" pitchFamily="34" charset="0"/>
              <a:ea typeface="+mj-ea"/>
              <a:cs typeface="Arial"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rgbClr val="0070C0"/>
                </a:solidFill>
                <a:effectLst/>
                <a:uLnTx/>
                <a:uFillTx/>
                <a:latin typeface="Arial" pitchFamily="34" charset="0"/>
                <a:ea typeface="+mj-ea"/>
                <a:cs typeface="Arial" pitchFamily="34" charset="0"/>
              </a:rPr>
              <a:t>2. Tab</a:t>
            </a:r>
            <a:r>
              <a:rPr kumimoji="0" lang="en-US" sz="2400" b="1" i="0" u="none" strike="noStrike" kern="1200" cap="none" spc="0" normalizeH="0" noProof="0" dirty="0" smtClean="0">
                <a:ln>
                  <a:noFill/>
                </a:ln>
                <a:solidFill>
                  <a:srgbClr val="0070C0"/>
                </a:solidFill>
                <a:effectLst/>
                <a:uLnTx/>
                <a:uFillTx/>
                <a:latin typeface="Arial" pitchFamily="34" charset="0"/>
                <a:ea typeface="+mj-ea"/>
                <a:cs typeface="Arial" pitchFamily="34" charset="0"/>
              </a:rPr>
              <a:t> Wiki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i="0" u="none" strike="noStrike" kern="1200" cap="none" spc="0" normalizeH="0" noProof="0" dirty="0" err="1" smtClean="0">
                <a:ln>
                  <a:noFill/>
                </a:ln>
                <a:solidFill>
                  <a:srgbClr val="0070C0"/>
                </a:solidFill>
                <a:effectLst/>
                <a:uLnTx/>
                <a:uFillTx/>
                <a:latin typeface="Arial" pitchFamily="34" charset="0"/>
                <a:ea typeface="+mj-ea"/>
                <a:cs typeface="Arial" pitchFamily="34" charset="0"/>
              </a:rPr>
              <a:t>Tạo</a:t>
            </a:r>
            <a:r>
              <a:rPr kumimoji="0" lang="en-US" i="0" u="none" strike="noStrike" kern="1200" cap="none" spc="0" normalizeH="0" noProof="0" dirty="0" smtClean="0">
                <a:ln>
                  <a:noFill/>
                </a:ln>
                <a:solidFill>
                  <a:srgbClr val="0070C0"/>
                </a:solidFill>
                <a:effectLst/>
                <a:uLnTx/>
                <a:uFillTx/>
                <a:latin typeface="Arial" pitchFamily="34" charset="0"/>
                <a:ea typeface="+mj-ea"/>
                <a:cs typeface="Arial" pitchFamily="34" charset="0"/>
              </a:rPr>
              <a:t> 1 </a:t>
            </a:r>
            <a:r>
              <a:rPr kumimoji="0" lang="en-US" i="0" u="none" strike="noStrike" kern="1200" cap="none" spc="0" normalizeH="0" noProof="0" dirty="0" err="1" smtClean="0">
                <a:ln>
                  <a:noFill/>
                </a:ln>
                <a:solidFill>
                  <a:srgbClr val="0070C0"/>
                </a:solidFill>
                <a:effectLst/>
                <a:uLnTx/>
                <a:uFillTx/>
                <a:latin typeface="Arial" pitchFamily="34" charset="0"/>
                <a:ea typeface="+mj-ea"/>
                <a:cs typeface="Arial" pitchFamily="34" charset="0"/>
              </a:rPr>
              <a:t>trang</a:t>
            </a:r>
            <a:r>
              <a:rPr kumimoji="0" lang="en-US" i="0" u="none" strike="noStrike" kern="1200" cap="none" spc="0" normalizeH="0" noProof="0" dirty="0" smtClean="0">
                <a:ln>
                  <a:noFill/>
                </a:ln>
                <a:solidFill>
                  <a:srgbClr val="0070C0"/>
                </a:solidFill>
                <a:effectLst/>
                <a:uLnTx/>
                <a:uFillTx/>
                <a:latin typeface="Arial" pitchFamily="34" charset="0"/>
                <a:ea typeface="+mj-ea"/>
                <a:cs typeface="Arial" pitchFamily="34" charset="0"/>
              </a:rPr>
              <a:t> wiki </a:t>
            </a:r>
            <a:r>
              <a:rPr kumimoji="0" lang="en-US" i="0" u="none" strike="noStrike" kern="1200" cap="none" spc="0" normalizeH="0" noProof="0" dirty="0" err="1" smtClean="0">
                <a:ln>
                  <a:noFill/>
                </a:ln>
                <a:solidFill>
                  <a:srgbClr val="0070C0"/>
                </a:solidFill>
                <a:effectLst/>
                <a:uLnTx/>
                <a:uFillTx/>
                <a:latin typeface="Arial" pitchFamily="34" charset="0"/>
                <a:ea typeface="+mj-ea"/>
                <a:cs typeface="Arial" pitchFamily="34" charset="0"/>
              </a:rPr>
              <a:t>mới</a:t>
            </a:r>
            <a:r>
              <a:rPr kumimoji="0" lang="en-US" i="0" u="none" strike="noStrike" kern="1200" cap="none" spc="0" normalizeH="0" noProof="0" dirty="0" smtClean="0">
                <a:ln>
                  <a:noFill/>
                </a:ln>
                <a:solidFill>
                  <a:srgbClr val="0070C0"/>
                </a:solidFill>
                <a:effectLst/>
                <a:uLnTx/>
                <a:uFillTx/>
                <a:latin typeface="Arial" pitchFamily="34" charset="0"/>
                <a:ea typeface="+mj-ea"/>
                <a:cs typeface="Arial"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0" normalizeH="0" baseline="0" noProof="0" dirty="0" smtClean="0">
              <a:ln>
                <a:noFill/>
              </a:ln>
              <a:solidFill>
                <a:srgbClr val="0070C0"/>
              </a:solidFill>
              <a:effectLst/>
              <a:uLnTx/>
              <a:uFillTx/>
              <a:latin typeface="Arial" pitchFamily="34" charset="0"/>
              <a:ea typeface="+mj-ea"/>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438400" y="762000"/>
            <a:ext cx="3962400" cy="609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err="1" smtClean="0">
                <a:latin typeface="Arial" pitchFamily="34" charset="0"/>
                <a:cs typeface="Arial" pitchFamily="34" charset="0"/>
              </a:rPr>
              <a:t>Giới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thiệu</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một</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số</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chức</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năng</a:t>
            </a:r>
            <a:endParaRPr lang="en-US" sz="2000" b="1" dirty="0">
              <a:latin typeface="Arial" pitchFamily="34" charset="0"/>
              <a:cs typeface="Arial" pitchFamily="34" charset="0"/>
            </a:endParaRPr>
          </a:p>
        </p:txBody>
      </p:sp>
      <p:sp>
        <p:nvSpPr>
          <p:cNvPr id="6" name="Title 5"/>
          <p:cNvSpPr>
            <a:spLocks noGrp="1"/>
          </p:cNvSpPr>
          <p:nvPr>
            <p:ph type="title"/>
          </p:nvPr>
        </p:nvSpPr>
        <p:spPr>
          <a:xfrm>
            <a:off x="0" y="0"/>
            <a:ext cx="4724400" cy="5334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google</a:t>
            </a:r>
            <a:r>
              <a:rPr lang="en-US" dirty="0" smtClean="0">
                <a:solidFill>
                  <a:srgbClr val="FF0000"/>
                </a:solidFill>
                <a:latin typeface="Arial" pitchFamily="34" charset="0"/>
                <a:cs typeface="Arial" pitchFamily="34" charset="0"/>
              </a:rPr>
              <a:t> code</a:t>
            </a:r>
            <a:endParaRPr lang="en-US" dirty="0">
              <a:solidFill>
                <a:srgbClr val="FF0000"/>
              </a:solidFill>
              <a:latin typeface="Arial" pitchFamily="34" charset="0"/>
              <a:cs typeface="Arial" pitchFamily="34" charset="0"/>
            </a:endParaRPr>
          </a:p>
        </p:txBody>
      </p:sp>
      <p:pic>
        <p:nvPicPr>
          <p:cNvPr id="7" name="Picture 7" descr="PPT1A.png"/>
          <p:cNvPicPr>
            <a:picLocks noChangeAspect="1"/>
          </p:cNvPicPr>
          <p:nvPr/>
        </p:nvPicPr>
        <p:blipFill>
          <a:blip r:embed="rId2"/>
          <a:srcRect r="29167"/>
          <a:stretch>
            <a:fillRect/>
          </a:stretch>
        </p:blipFill>
        <p:spPr bwMode="auto">
          <a:xfrm>
            <a:off x="228600" y="3048000"/>
            <a:ext cx="8594725" cy="3581400"/>
          </a:xfrm>
          <a:prstGeom prst="rect">
            <a:avLst/>
          </a:prstGeom>
          <a:noFill/>
          <a:ln w="9525">
            <a:noFill/>
            <a:miter lim="800000"/>
            <a:headEnd/>
            <a:tailEnd/>
          </a:ln>
        </p:spPr>
      </p:pic>
      <p:sp>
        <p:nvSpPr>
          <p:cNvPr id="8" name="TextBox 8"/>
          <p:cNvSpPr txBox="1">
            <a:spLocks noChangeArrowheads="1"/>
          </p:cNvSpPr>
          <p:nvPr/>
        </p:nvSpPr>
        <p:spPr bwMode="auto">
          <a:xfrm>
            <a:off x="457200" y="2133600"/>
            <a:ext cx="8458200" cy="769441"/>
          </a:xfrm>
          <a:prstGeom prst="rect">
            <a:avLst/>
          </a:prstGeom>
          <a:noFill/>
          <a:ln w="9525">
            <a:noFill/>
            <a:miter lim="800000"/>
            <a:headEnd/>
            <a:tailEnd/>
          </a:ln>
        </p:spPr>
        <p:txBody>
          <a:bodyPr wrap="square">
            <a:spAutoFit/>
          </a:bodyPr>
          <a:lstStyle/>
          <a:p>
            <a:pPr algn="just"/>
            <a:r>
              <a:rPr lang="en-US" sz="2200" dirty="0" smtClean="0">
                <a:latin typeface="Tahoma" pitchFamily="34" charset="0"/>
                <a:cs typeface="Tahoma" pitchFamily="34" charset="0"/>
              </a:rPr>
              <a:t>-&gt; </a:t>
            </a:r>
            <a:r>
              <a:rPr lang="en-US" sz="2200" dirty="0" err="1" smtClean="0">
                <a:latin typeface="Tahoma" pitchFamily="34" charset="0"/>
                <a:cs typeface="Tahoma" pitchFamily="34" charset="0"/>
              </a:rPr>
              <a:t>Là</a:t>
            </a:r>
            <a:r>
              <a:rPr lang="en-US" sz="2200" dirty="0" smtClean="0">
                <a:latin typeface="Tahoma" pitchFamily="34" charset="0"/>
                <a:cs typeface="Tahoma" pitchFamily="34" charset="0"/>
              </a:rPr>
              <a:t> </a:t>
            </a:r>
            <a:r>
              <a:rPr lang="en-US" sz="2200" dirty="0" err="1" smtClean="0">
                <a:latin typeface="Tahoma" pitchFamily="34" charset="0"/>
                <a:cs typeface="Tahoma" pitchFamily="34" charset="0"/>
              </a:rPr>
              <a:t>nơi</a:t>
            </a:r>
            <a:r>
              <a:rPr lang="en-US" sz="2200" dirty="0" smtClean="0">
                <a:latin typeface="Tahoma" pitchFamily="34" charset="0"/>
                <a:cs typeface="Tahoma" pitchFamily="34" charset="0"/>
              </a:rPr>
              <a:t> </a:t>
            </a:r>
            <a:r>
              <a:rPr lang="en-US" sz="2200" dirty="0" err="1" smtClean="0">
                <a:latin typeface="Tahoma" pitchFamily="34" charset="0"/>
                <a:cs typeface="Tahoma" pitchFamily="34" charset="0"/>
              </a:rPr>
              <a:t>bạn</a:t>
            </a:r>
            <a:r>
              <a:rPr lang="en-US" sz="2200" dirty="0" smtClean="0">
                <a:latin typeface="Tahoma" pitchFamily="34" charset="0"/>
                <a:cs typeface="Tahoma" pitchFamily="34" charset="0"/>
              </a:rPr>
              <a:t> </a:t>
            </a:r>
            <a:r>
              <a:rPr lang="en-US" sz="2200" dirty="0" err="1" smtClean="0">
                <a:latin typeface="Tahoma" pitchFamily="34" charset="0"/>
                <a:cs typeface="Tahoma" pitchFamily="34" charset="0"/>
              </a:rPr>
              <a:t>chia</a:t>
            </a:r>
            <a:r>
              <a:rPr lang="en-US" sz="2200" dirty="0" smtClean="0">
                <a:latin typeface="Tahoma" pitchFamily="34" charset="0"/>
                <a:cs typeface="Tahoma" pitchFamily="34" charset="0"/>
              </a:rPr>
              <a:t> </a:t>
            </a:r>
            <a:r>
              <a:rPr lang="en-US" sz="2200" dirty="0" err="1" smtClean="0">
                <a:latin typeface="Tahoma" pitchFamily="34" charset="0"/>
                <a:cs typeface="Tahoma" pitchFamily="34" charset="0"/>
              </a:rPr>
              <a:t>sẽ</a:t>
            </a:r>
            <a:r>
              <a:rPr lang="en-US" sz="2200" dirty="0" smtClean="0">
                <a:latin typeface="Tahoma" pitchFamily="34" charset="0"/>
                <a:cs typeface="Tahoma" pitchFamily="34" charset="0"/>
              </a:rPr>
              <a:t> </a:t>
            </a:r>
            <a:r>
              <a:rPr lang="en-US" sz="2200" dirty="0" err="1" smtClean="0">
                <a:latin typeface="Tahoma" pitchFamily="34" charset="0"/>
                <a:cs typeface="Tahoma" pitchFamily="34" charset="0"/>
              </a:rPr>
              <a:t>tài</a:t>
            </a:r>
            <a:r>
              <a:rPr lang="en-US" sz="2200" dirty="0" smtClean="0">
                <a:latin typeface="Tahoma" pitchFamily="34" charset="0"/>
                <a:cs typeface="Tahoma" pitchFamily="34" charset="0"/>
              </a:rPr>
              <a:t> </a:t>
            </a:r>
            <a:r>
              <a:rPr lang="en-US" sz="2200" dirty="0" err="1" smtClean="0">
                <a:latin typeface="Tahoma" pitchFamily="34" charset="0"/>
                <a:cs typeface="Tahoma" pitchFamily="34" charset="0"/>
              </a:rPr>
              <a:t>liệu</a:t>
            </a:r>
            <a:r>
              <a:rPr lang="en-US" sz="2200" dirty="0" smtClean="0">
                <a:latin typeface="Tahoma" pitchFamily="34" charset="0"/>
                <a:cs typeface="Tahoma" pitchFamily="34" charset="0"/>
              </a:rPr>
              <a:t> </a:t>
            </a:r>
            <a:r>
              <a:rPr lang="en-US" sz="2200" dirty="0" err="1" smtClean="0">
                <a:latin typeface="Tahoma" pitchFamily="34" charset="0"/>
                <a:cs typeface="Tahoma" pitchFamily="34" charset="0"/>
              </a:rPr>
              <a:t>cũng</a:t>
            </a:r>
            <a:r>
              <a:rPr lang="en-US" sz="2200" dirty="0" smtClean="0">
                <a:latin typeface="Tahoma" pitchFamily="34" charset="0"/>
                <a:cs typeface="Tahoma" pitchFamily="34" charset="0"/>
              </a:rPr>
              <a:t> </a:t>
            </a:r>
            <a:r>
              <a:rPr lang="en-US" sz="2200" dirty="0" err="1" smtClean="0">
                <a:latin typeface="Tahoma" pitchFamily="34" charset="0"/>
                <a:cs typeface="Tahoma" pitchFamily="34" charset="0"/>
              </a:rPr>
              <a:t>như</a:t>
            </a:r>
            <a:r>
              <a:rPr lang="en-US" sz="2200" dirty="0" smtClean="0">
                <a:latin typeface="Tahoma" pitchFamily="34" charset="0"/>
                <a:cs typeface="Tahoma" pitchFamily="34" charset="0"/>
              </a:rPr>
              <a:t> </a:t>
            </a:r>
            <a:r>
              <a:rPr lang="en-US" sz="2200" dirty="0" err="1" smtClean="0">
                <a:latin typeface="Tahoma" pitchFamily="34" charset="0"/>
                <a:cs typeface="Tahoma" pitchFamily="34" charset="0"/>
              </a:rPr>
              <a:t>những</a:t>
            </a:r>
            <a:r>
              <a:rPr lang="en-US" sz="2200" dirty="0" smtClean="0">
                <a:latin typeface="Tahoma" pitchFamily="34" charset="0"/>
                <a:cs typeface="Tahoma" pitchFamily="34" charset="0"/>
              </a:rPr>
              <a:t> </a:t>
            </a:r>
            <a:r>
              <a:rPr lang="en-US" sz="2200" dirty="0" err="1" smtClean="0">
                <a:latin typeface="Tahoma" pitchFamily="34" charset="0"/>
                <a:cs typeface="Tahoma" pitchFamily="34" charset="0"/>
              </a:rPr>
              <a:t>gì</a:t>
            </a:r>
            <a:r>
              <a:rPr lang="en-US" sz="2200" dirty="0" smtClean="0">
                <a:latin typeface="Tahoma" pitchFamily="34" charset="0"/>
                <a:cs typeface="Tahoma" pitchFamily="34" charset="0"/>
              </a:rPr>
              <a:t> </a:t>
            </a:r>
            <a:r>
              <a:rPr lang="en-US" sz="2200" dirty="0" err="1" smtClean="0">
                <a:latin typeface="Tahoma" pitchFamily="34" charset="0"/>
                <a:cs typeface="Tahoma" pitchFamily="34" charset="0"/>
              </a:rPr>
              <a:t>liên</a:t>
            </a:r>
            <a:r>
              <a:rPr lang="en-US" sz="2200" dirty="0" smtClean="0">
                <a:latin typeface="Tahoma" pitchFamily="34" charset="0"/>
                <a:cs typeface="Tahoma" pitchFamily="34" charset="0"/>
              </a:rPr>
              <a:t> </a:t>
            </a:r>
            <a:r>
              <a:rPr lang="en-US" sz="2200" dirty="0" err="1" smtClean="0">
                <a:latin typeface="Tahoma" pitchFamily="34" charset="0"/>
                <a:cs typeface="Tahoma" pitchFamily="34" charset="0"/>
              </a:rPr>
              <a:t>quan</a:t>
            </a:r>
            <a:r>
              <a:rPr lang="en-US" sz="2200" dirty="0" smtClean="0">
                <a:latin typeface="Tahoma" pitchFamily="34" charset="0"/>
                <a:cs typeface="Tahoma" pitchFamily="34" charset="0"/>
              </a:rPr>
              <a:t> </a:t>
            </a:r>
            <a:r>
              <a:rPr lang="en-US" sz="2200" dirty="0" err="1" smtClean="0">
                <a:latin typeface="Tahoma" pitchFamily="34" charset="0"/>
                <a:cs typeface="Tahoma" pitchFamily="34" charset="0"/>
              </a:rPr>
              <a:t>đến</a:t>
            </a:r>
            <a:r>
              <a:rPr lang="en-US" sz="2200" dirty="0" smtClean="0">
                <a:latin typeface="Tahoma" pitchFamily="34" charset="0"/>
                <a:cs typeface="Tahoma" pitchFamily="34" charset="0"/>
              </a:rPr>
              <a:t> </a:t>
            </a:r>
            <a:r>
              <a:rPr lang="en-US" sz="2200" dirty="0" err="1" smtClean="0">
                <a:latin typeface="Tahoma" pitchFamily="34" charset="0"/>
                <a:cs typeface="Tahoma" pitchFamily="34" charset="0"/>
              </a:rPr>
              <a:t>dự</a:t>
            </a:r>
            <a:r>
              <a:rPr lang="en-US" sz="2200" dirty="0" smtClean="0">
                <a:latin typeface="Tahoma" pitchFamily="34" charset="0"/>
                <a:cs typeface="Tahoma" pitchFamily="34" charset="0"/>
              </a:rPr>
              <a:t> </a:t>
            </a:r>
            <a:r>
              <a:rPr lang="en-US" sz="2200" dirty="0" err="1" smtClean="0">
                <a:latin typeface="Tahoma" pitchFamily="34" charset="0"/>
                <a:cs typeface="Tahoma" pitchFamily="34" charset="0"/>
              </a:rPr>
              <a:t>án</a:t>
            </a:r>
            <a:r>
              <a:rPr lang="en-US" sz="2200" dirty="0" smtClean="0">
                <a:latin typeface="Tahoma" pitchFamily="34" charset="0"/>
                <a:cs typeface="Tahoma" pitchFamily="34" charset="0"/>
              </a:rPr>
              <a:t>.</a:t>
            </a:r>
          </a:p>
        </p:txBody>
      </p:sp>
      <p:sp>
        <p:nvSpPr>
          <p:cNvPr id="9" name="Rectangle 4"/>
          <p:cNvSpPr txBox="1">
            <a:spLocks noChangeArrowheads="1"/>
          </p:cNvSpPr>
          <p:nvPr/>
        </p:nvSpPr>
        <p:spPr>
          <a:xfrm>
            <a:off x="533400" y="1600200"/>
            <a:ext cx="6302375" cy="503238"/>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rPr>
              <a:t>Tab </a:t>
            </a:r>
            <a:r>
              <a:rPr kumimoji="0" lang="en-US" sz="2400" b="1"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rPr>
              <a:t>Downloads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PPT54.png"/>
          <p:cNvPicPr>
            <a:picLocks noChangeAspect="1"/>
          </p:cNvPicPr>
          <p:nvPr/>
        </p:nvPicPr>
        <p:blipFill>
          <a:blip r:embed="rId2"/>
          <a:srcRect/>
          <a:stretch>
            <a:fillRect/>
          </a:stretch>
        </p:blipFill>
        <p:spPr bwMode="auto">
          <a:xfrm>
            <a:off x="368474" y="2209800"/>
            <a:ext cx="8318326" cy="1981200"/>
          </a:xfrm>
          <a:prstGeom prst="rect">
            <a:avLst/>
          </a:prstGeom>
          <a:noFill/>
          <a:ln w="9525">
            <a:noFill/>
            <a:miter lim="800000"/>
            <a:headEnd/>
            <a:tailEnd/>
          </a:ln>
        </p:spPr>
      </p:pic>
      <p:sp>
        <p:nvSpPr>
          <p:cNvPr id="6" name="TextBox 4"/>
          <p:cNvSpPr txBox="1">
            <a:spLocks noChangeArrowheads="1"/>
          </p:cNvSpPr>
          <p:nvPr/>
        </p:nvSpPr>
        <p:spPr bwMode="auto">
          <a:xfrm>
            <a:off x="457200" y="4191000"/>
            <a:ext cx="8207375" cy="2123658"/>
          </a:xfrm>
          <a:prstGeom prst="rect">
            <a:avLst/>
          </a:prstGeom>
          <a:noFill/>
          <a:ln w="9525">
            <a:noFill/>
            <a:miter lim="800000"/>
            <a:headEnd/>
            <a:tailEnd/>
          </a:ln>
        </p:spPr>
        <p:txBody>
          <a:bodyPr wrap="square">
            <a:spAutoFit/>
          </a:bodyPr>
          <a:lstStyle/>
          <a:p>
            <a:pPr>
              <a:buFont typeface="Arial" pitchFamily="34" charset="0"/>
              <a:buChar char="•"/>
            </a:pPr>
            <a:r>
              <a:rPr lang="en-US" sz="2200" dirty="0" smtClean="0">
                <a:latin typeface="Tahoma" pitchFamily="34" charset="0"/>
                <a:cs typeface="Tahoma" pitchFamily="34" charset="0"/>
              </a:rPr>
              <a:t>All downloads:</a:t>
            </a:r>
            <a:r>
              <a:rPr lang="en-US" sz="2200" b="1" i="1" dirty="0">
                <a:latin typeface="Tahoma" pitchFamily="34" charset="0"/>
                <a:cs typeface="Tahoma" pitchFamily="34" charset="0"/>
              </a:rPr>
              <a:t>		</a:t>
            </a:r>
            <a:r>
              <a:rPr lang="en-US" sz="2200" dirty="0" err="1">
                <a:latin typeface="Tahoma" pitchFamily="34" charset="0"/>
                <a:cs typeface="Tahoma" pitchFamily="34" charset="0"/>
              </a:rPr>
              <a:t>Toàn</a:t>
            </a:r>
            <a:r>
              <a:rPr lang="en-US" sz="2200" dirty="0">
                <a:latin typeface="Tahoma" pitchFamily="34" charset="0"/>
                <a:cs typeface="Tahoma" pitchFamily="34" charset="0"/>
              </a:rPr>
              <a:t> </a:t>
            </a:r>
            <a:r>
              <a:rPr lang="en-US" sz="2200" dirty="0" err="1">
                <a:latin typeface="Tahoma" pitchFamily="34" charset="0"/>
                <a:cs typeface="Tahoma" pitchFamily="34" charset="0"/>
              </a:rPr>
              <a:t>bộ</a:t>
            </a:r>
            <a:r>
              <a:rPr lang="en-US" sz="2200" dirty="0">
                <a:latin typeface="Tahoma" pitchFamily="34" charset="0"/>
                <a:cs typeface="Tahoma" pitchFamily="34" charset="0"/>
              </a:rPr>
              <a:t> file </a:t>
            </a:r>
            <a:r>
              <a:rPr lang="en-US" sz="2200" dirty="0" err="1">
                <a:latin typeface="Tahoma" pitchFamily="34" charset="0"/>
                <a:cs typeface="Tahoma" pitchFamily="34" charset="0"/>
              </a:rPr>
              <a:t>trong</a:t>
            </a:r>
            <a:r>
              <a:rPr lang="en-US" sz="2200" dirty="0">
                <a:latin typeface="Tahoma" pitchFamily="34" charset="0"/>
                <a:cs typeface="Tahoma" pitchFamily="34" charset="0"/>
              </a:rPr>
              <a:t> tab </a:t>
            </a:r>
            <a:r>
              <a:rPr lang="en-US" sz="2200" dirty="0" smtClean="0">
                <a:latin typeface="Tahoma" pitchFamily="34" charset="0"/>
                <a:cs typeface="Tahoma" pitchFamily="34" charset="0"/>
              </a:rPr>
              <a:t>Downloads</a:t>
            </a:r>
            <a:endParaRPr lang="en-US" sz="2200" b="1" dirty="0">
              <a:latin typeface="Tahoma" pitchFamily="34" charset="0"/>
              <a:cs typeface="Tahoma" pitchFamily="34" charset="0"/>
            </a:endParaRPr>
          </a:p>
          <a:p>
            <a:pPr>
              <a:buFont typeface="Arial" pitchFamily="34" charset="0"/>
              <a:buChar char="•"/>
            </a:pPr>
            <a:r>
              <a:rPr lang="en-US" sz="2200" dirty="0">
                <a:latin typeface="Tahoma" pitchFamily="34" charset="0"/>
                <a:cs typeface="Tahoma" pitchFamily="34" charset="0"/>
              </a:rPr>
              <a:t>Featured downloads :</a:t>
            </a:r>
            <a:r>
              <a:rPr lang="en-US" sz="2200" b="1" dirty="0">
                <a:latin typeface="Tahoma" pitchFamily="34" charset="0"/>
                <a:cs typeface="Tahoma" pitchFamily="34" charset="0"/>
              </a:rPr>
              <a:t>	</a:t>
            </a:r>
            <a:r>
              <a:rPr lang="en-US" sz="2200" dirty="0" err="1">
                <a:latin typeface="Tahoma" pitchFamily="34" charset="0"/>
                <a:cs typeface="Tahoma" pitchFamily="34" charset="0"/>
              </a:rPr>
              <a:t>Toàn</a:t>
            </a:r>
            <a:r>
              <a:rPr lang="en-US" sz="2200" dirty="0">
                <a:latin typeface="Tahoma" pitchFamily="34" charset="0"/>
                <a:cs typeface="Tahoma" pitchFamily="34" charset="0"/>
              </a:rPr>
              <a:t> </a:t>
            </a:r>
            <a:r>
              <a:rPr lang="en-US" sz="2200" dirty="0" err="1">
                <a:latin typeface="Tahoma" pitchFamily="34" charset="0"/>
                <a:cs typeface="Tahoma" pitchFamily="34" charset="0"/>
              </a:rPr>
              <a:t>bộ</a:t>
            </a:r>
            <a:r>
              <a:rPr lang="en-US" sz="2200" dirty="0">
                <a:latin typeface="Tahoma" pitchFamily="34" charset="0"/>
                <a:cs typeface="Tahoma" pitchFamily="34" charset="0"/>
              </a:rPr>
              <a:t> </a:t>
            </a:r>
            <a:r>
              <a:rPr lang="en-US" sz="2200" dirty="0" err="1">
                <a:latin typeface="Tahoma" pitchFamily="34" charset="0"/>
                <a:cs typeface="Tahoma" pitchFamily="34" charset="0"/>
              </a:rPr>
              <a:t>những</a:t>
            </a:r>
            <a:r>
              <a:rPr lang="en-US" sz="2200" dirty="0">
                <a:latin typeface="Tahoma" pitchFamily="34" charset="0"/>
                <a:cs typeface="Tahoma" pitchFamily="34" charset="0"/>
              </a:rPr>
              <a:t> file </a:t>
            </a:r>
            <a:r>
              <a:rPr lang="en-US" sz="2200" dirty="0" err="1">
                <a:latin typeface="Tahoma" pitchFamily="34" charset="0"/>
                <a:cs typeface="Tahoma" pitchFamily="34" charset="0"/>
              </a:rPr>
              <a:t>có</a:t>
            </a:r>
            <a:r>
              <a:rPr lang="en-US" sz="2200" dirty="0">
                <a:latin typeface="Tahoma" pitchFamily="34" charset="0"/>
                <a:cs typeface="Tahoma" pitchFamily="34" charset="0"/>
              </a:rPr>
              <a:t> </a:t>
            </a:r>
            <a:r>
              <a:rPr lang="en-US" sz="2200" dirty="0" err="1">
                <a:latin typeface="Tahoma" pitchFamily="34" charset="0"/>
                <a:cs typeface="Tahoma" pitchFamily="34" charset="0"/>
              </a:rPr>
              <a:t>gán</a:t>
            </a:r>
            <a:r>
              <a:rPr lang="en-US" sz="2200" dirty="0">
                <a:latin typeface="Tahoma" pitchFamily="34" charset="0"/>
                <a:cs typeface="Tahoma" pitchFamily="34" charset="0"/>
              </a:rPr>
              <a:t> label </a:t>
            </a:r>
            <a:r>
              <a:rPr lang="en-US" sz="2200" dirty="0" err="1">
                <a:latin typeface="Tahoma" pitchFamily="34" charset="0"/>
                <a:cs typeface="Tahoma" pitchFamily="34" charset="0"/>
              </a:rPr>
              <a:t>là</a:t>
            </a:r>
            <a:r>
              <a:rPr lang="en-US" sz="2200" dirty="0">
                <a:latin typeface="Tahoma" pitchFamily="34" charset="0"/>
                <a:cs typeface="Tahoma" pitchFamily="34" charset="0"/>
              </a:rPr>
              <a:t> 				</a:t>
            </a:r>
            <a:r>
              <a:rPr lang="en-US" sz="2200" i="1" dirty="0">
                <a:latin typeface="Tahoma" pitchFamily="34" charset="0"/>
                <a:cs typeface="Tahoma" pitchFamily="34" charset="0"/>
              </a:rPr>
              <a:t>Featured</a:t>
            </a:r>
            <a:r>
              <a:rPr lang="en-US" sz="2200" dirty="0" smtClean="0">
                <a:latin typeface="Tahoma" pitchFamily="34" charset="0"/>
                <a:cs typeface="Tahoma" pitchFamily="34" charset="0"/>
              </a:rPr>
              <a:t>.</a:t>
            </a:r>
            <a:endParaRPr lang="en-US" sz="2200" b="1" i="1" u="sng" dirty="0">
              <a:latin typeface="Tahoma" pitchFamily="34" charset="0"/>
              <a:cs typeface="Tahoma" pitchFamily="34" charset="0"/>
            </a:endParaRPr>
          </a:p>
          <a:p>
            <a:pPr>
              <a:buFont typeface="Arial" pitchFamily="34" charset="0"/>
              <a:buChar char="•"/>
            </a:pPr>
            <a:r>
              <a:rPr lang="en-US" sz="2200" dirty="0">
                <a:latin typeface="Arial" pitchFamily="34" charset="0"/>
                <a:cs typeface="Arial" pitchFamily="34" charset="0"/>
              </a:rPr>
              <a:t>Current downloads :</a:t>
            </a:r>
            <a:r>
              <a:rPr lang="en-US" sz="2200" b="1" dirty="0">
                <a:latin typeface="Tahoma" pitchFamily="34" charset="0"/>
                <a:cs typeface="Tahoma" pitchFamily="34" charset="0"/>
              </a:rPr>
              <a:t>	</a:t>
            </a:r>
            <a:r>
              <a:rPr lang="en-US" sz="2200" b="1" dirty="0" smtClean="0">
                <a:latin typeface="Tahoma" pitchFamily="34" charset="0"/>
                <a:cs typeface="Tahoma" pitchFamily="34" charset="0"/>
              </a:rPr>
              <a:t>	</a:t>
            </a:r>
            <a:r>
              <a:rPr lang="en-US" sz="2200" dirty="0" err="1" smtClean="0">
                <a:latin typeface="Tahoma" pitchFamily="34" charset="0"/>
                <a:cs typeface="Tahoma" pitchFamily="34" charset="0"/>
              </a:rPr>
              <a:t>Những</a:t>
            </a:r>
            <a:r>
              <a:rPr lang="en-US" sz="2200" dirty="0" smtClean="0">
                <a:latin typeface="Tahoma" pitchFamily="34" charset="0"/>
                <a:cs typeface="Tahoma" pitchFamily="34" charset="0"/>
              </a:rPr>
              <a:t> </a:t>
            </a:r>
            <a:r>
              <a:rPr lang="en-US" sz="2200" dirty="0">
                <a:latin typeface="Tahoma" pitchFamily="34" charset="0"/>
                <a:cs typeface="Tahoma" pitchFamily="34" charset="0"/>
              </a:rPr>
              <a:t>file download </a:t>
            </a:r>
            <a:r>
              <a:rPr lang="en-US" sz="2200" dirty="0" err="1">
                <a:latin typeface="Tahoma" pitchFamily="34" charset="0"/>
                <a:cs typeface="Tahoma" pitchFamily="34" charset="0"/>
              </a:rPr>
              <a:t>gần</a:t>
            </a:r>
            <a:r>
              <a:rPr lang="en-US" sz="2200" dirty="0">
                <a:latin typeface="Tahoma" pitchFamily="34" charset="0"/>
                <a:cs typeface="Tahoma" pitchFamily="34" charset="0"/>
              </a:rPr>
              <a:t> </a:t>
            </a:r>
            <a:r>
              <a:rPr lang="en-US" sz="2200" dirty="0" err="1">
                <a:latin typeface="Tahoma" pitchFamily="34" charset="0"/>
                <a:cs typeface="Tahoma" pitchFamily="34" charset="0"/>
              </a:rPr>
              <a:t>đây</a:t>
            </a:r>
            <a:r>
              <a:rPr lang="en-US" sz="2200" dirty="0" smtClean="0">
                <a:latin typeface="Tahoma" pitchFamily="34" charset="0"/>
                <a:cs typeface="Tahoma" pitchFamily="34" charset="0"/>
              </a:rPr>
              <a:t>.</a:t>
            </a:r>
            <a:endParaRPr lang="en-US" sz="2200" b="1" dirty="0">
              <a:latin typeface="Tahoma" pitchFamily="34" charset="0"/>
              <a:cs typeface="Tahoma" pitchFamily="34" charset="0"/>
            </a:endParaRPr>
          </a:p>
          <a:p>
            <a:pPr>
              <a:buFont typeface="Arial" pitchFamily="34" charset="0"/>
              <a:buChar char="•"/>
            </a:pPr>
            <a:r>
              <a:rPr lang="en-US" sz="2200" dirty="0">
                <a:latin typeface="Arial" pitchFamily="34" charset="0"/>
                <a:cs typeface="Arial" pitchFamily="34" charset="0"/>
              </a:rPr>
              <a:t>Deprecated downloads: </a:t>
            </a:r>
            <a:r>
              <a:rPr lang="en-US" sz="2200" b="1" dirty="0">
                <a:latin typeface="Tahoma" pitchFamily="34" charset="0"/>
                <a:cs typeface="Tahoma" pitchFamily="34" charset="0"/>
              </a:rPr>
              <a:t>	</a:t>
            </a:r>
            <a:r>
              <a:rPr lang="en-US" sz="2200" dirty="0" err="1">
                <a:latin typeface="Tahoma" pitchFamily="34" charset="0"/>
                <a:cs typeface="Tahoma" pitchFamily="34" charset="0"/>
              </a:rPr>
              <a:t>Những</a:t>
            </a:r>
            <a:r>
              <a:rPr lang="en-US" sz="2200" dirty="0">
                <a:latin typeface="Tahoma" pitchFamily="34" charset="0"/>
                <a:cs typeface="Tahoma" pitchFamily="34" charset="0"/>
              </a:rPr>
              <a:t> file </a:t>
            </a:r>
            <a:r>
              <a:rPr lang="en-US" sz="2200" dirty="0" err="1">
                <a:latin typeface="Tahoma" pitchFamily="34" charset="0"/>
                <a:cs typeface="Tahoma" pitchFamily="34" charset="0"/>
              </a:rPr>
              <a:t>được</a:t>
            </a:r>
            <a:r>
              <a:rPr lang="en-US" sz="2200" dirty="0">
                <a:latin typeface="Tahoma" pitchFamily="34" charset="0"/>
                <a:cs typeface="Tahoma" pitchFamily="34" charset="0"/>
              </a:rPr>
              <a:t> </a:t>
            </a:r>
            <a:r>
              <a:rPr lang="en-US" sz="2200" dirty="0" err="1">
                <a:latin typeface="Tahoma" pitchFamily="34" charset="0"/>
                <a:cs typeface="Tahoma" pitchFamily="34" charset="0"/>
              </a:rPr>
              <a:t>gán</a:t>
            </a:r>
            <a:r>
              <a:rPr lang="en-US" sz="2200" dirty="0">
                <a:latin typeface="Tahoma" pitchFamily="34" charset="0"/>
                <a:cs typeface="Tahoma" pitchFamily="34" charset="0"/>
              </a:rPr>
              <a:t> label </a:t>
            </a:r>
            <a:r>
              <a:rPr lang="en-US" sz="2200" dirty="0" err="1">
                <a:latin typeface="Tahoma" pitchFamily="34" charset="0"/>
                <a:cs typeface="Tahoma" pitchFamily="34" charset="0"/>
              </a:rPr>
              <a:t>là</a:t>
            </a:r>
            <a:r>
              <a:rPr lang="en-US" sz="2200" dirty="0">
                <a:latin typeface="Tahoma" pitchFamily="34" charset="0"/>
                <a:cs typeface="Tahoma" pitchFamily="34" charset="0"/>
              </a:rPr>
              <a:t> 					</a:t>
            </a:r>
            <a:r>
              <a:rPr lang="en-US" sz="2200" i="1" dirty="0">
                <a:latin typeface="Tahoma" pitchFamily="34" charset="0"/>
                <a:cs typeface="Tahoma" pitchFamily="34" charset="0"/>
              </a:rPr>
              <a:t>Deprecated</a:t>
            </a:r>
          </a:p>
        </p:txBody>
      </p:sp>
      <p:sp>
        <p:nvSpPr>
          <p:cNvPr id="7" name="Rectangle 4"/>
          <p:cNvSpPr txBox="1">
            <a:spLocks noChangeArrowheads="1"/>
          </p:cNvSpPr>
          <p:nvPr/>
        </p:nvSpPr>
        <p:spPr>
          <a:xfrm>
            <a:off x="533400" y="1295400"/>
            <a:ext cx="6302375" cy="762000"/>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rgbClr val="0070C0"/>
                </a:solidFill>
                <a:effectLst/>
                <a:uLnTx/>
                <a:uFillTx/>
                <a:latin typeface="Arial" pitchFamily="34" charset="0"/>
                <a:ea typeface="+mj-ea"/>
                <a:cs typeface="Arial" pitchFamily="34" charset="0"/>
              </a:rPr>
              <a:t>Tab </a:t>
            </a:r>
            <a:r>
              <a:rPr kumimoji="0" lang="en-US" sz="2400" b="1" u="none" strike="noStrike" kern="1200" cap="none" spc="0" normalizeH="0" baseline="0" noProof="0" dirty="0" smtClean="0">
                <a:ln>
                  <a:noFill/>
                </a:ln>
                <a:solidFill>
                  <a:srgbClr val="0070C0"/>
                </a:solidFill>
                <a:effectLst/>
                <a:uLnTx/>
                <a:uFillTx/>
                <a:latin typeface="Arial" pitchFamily="34" charset="0"/>
                <a:ea typeface="+mj-ea"/>
                <a:cs typeface="Arial" pitchFamily="34" charset="0"/>
              </a:rPr>
              <a:t>Downloads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2000" dirty="0" err="1" smtClean="0">
                <a:latin typeface="Tahoma" pitchFamily="34" charset="0"/>
                <a:ea typeface="+mj-ea"/>
                <a:cs typeface="Tahoma" pitchFamily="34" charset="0"/>
              </a:rPr>
              <a:t>Chức</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năng</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tìm</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kiếm</a:t>
            </a:r>
            <a:r>
              <a:rPr lang="en-US" sz="2000" dirty="0" smtClean="0">
                <a:latin typeface="Tahoma" pitchFamily="34" charset="0"/>
                <a:ea typeface="+mj-ea"/>
                <a:cs typeface="Tahoma" pitchFamily="34" charset="0"/>
              </a:rPr>
              <a:t> .</a:t>
            </a:r>
            <a:endParaRPr kumimoji="0" lang="en-US" sz="2000" u="none" strike="noStrike" kern="1200" cap="none" spc="0" normalizeH="0" baseline="0" noProof="0" dirty="0" smtClean="0">
              <a:ln>
                <a:noFill/>
              </a:ln>
              <a:effectLst/>
              <a:uLnTx/>
              <a:uFillTx/>
              <a:latin typeface="Tahoma" pitchFamily="34" charset="0"/>
              <a:ea typeface="+mj-ea"/>
              <a:cs typeface="Tahoma" pitchFamily="34" charset="0"/>
            </a:endParaRPr>
          </a:p>
        </p:txBody>
      </p:sp>
      <p:sp>
        <p:nvSpPr>
          <p:cNvPr id="8" name="Rounded Rectangle 7"/>
          <p:cNvSpPr/>
          <p:nvPr/>
        </p:nvSpPr>
        <p:spPr>
          <a:xfrm>
            <a:off x="2438400" y="609600"/>
            <a:ext cx="3962400" cy="609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err="1" smtClean="0">
                <a:latin typeface="Arial" pitchFamily="34" charset="0"/>
                <a:cs typeface="Arial" pitchFamily="34" charset="0"/>
              </a:rPr>
              <a:t>Giới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thiệu</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một</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số</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chức</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năng</a:t>
            </a:r>
            <a:endParaRPr lang="en-US" sz="2000" b="1" dirty="0">
              <a:latin typeface="Arial" pitchFamily="34" charset="0"/>
              <a:cs typeface="Arial" pitchFamily="34" charset="0"/>
            </a:endParaRPr>
          </a:p>
        </p:txBody>
      </p:sp>
      <p:sp>
        <p:nvSpPr>
          <p:cNvPr id="9" name="Title 5"/>
          <p:cNvSpPr>
            <a:spLocks noGrp="1"/>
          </p:cNvSpPr>
          <p:nvPr>
            <p:ph type="title"/>
          </p:nvPr>
        </p:nvSpPr>
        <p:spPr>
          <a:xfrm>
            <a:off x="0" y="0"/>
            <a:ext cx="5105400" cy="5334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google</a:t>
            </a:r>
            <a:r>
              <a:rPr lang="en-US" dirty="0" smtClean="0">
                <a:solidFill>
                  <a:srgbClr val="FF0000"/>
                </a:solidFill>
                <a:latin typeface="Arial" pitchFamily="34" charset="0"/>
                <a:cs typeface="Arial" pitchFamily="34" charset="0"/>
              </a:rPr>
              <a:t> code</a:t>
            </a:r>
            <a:endParaRPr lang="en-US" dirty="0">
              <a:solidFill>
                <a:srgbClr val="FF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txBox="1">
            <a:spLocks noChangeArrowheads="1"/>
          </p:cNvSpPr>
          <p:nvPr/>
        </p:nvSpPr>
        <p:spPr>
          <a:xfrm>
            <a:off x="533400" y="1295400"/>
            <a:ext cx="6302375" cy="762000"/>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rPr>
              <a:t>Tab </a:t>
            </a:r>
            <a:r>
              <a:rPr kumimoji="0" lang="en-US" sz="2400" b="1"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rPr>
              <a:t>Downloads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2000" dirty="0" err="1" smtClean="0">
                <a:latin typeface="Tahoma" pitchFamily="34" charset="0"/>
                <a:ea typeface="+mj-ea"/>
                <a:cs typeface="Tahoma" pitchFamily="34" charset="0"/>
              </a:rPr>
              <a:t>Chọn</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chức</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năng</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hiển</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thị</a:t>
            </a:r>
            <a:r>
              <a:rPr lang="en-US" sz="2000" dirty="0" smtClean="0">
                <a:latin typeface="Tahoma" pitchFamily="34" charset="0"/>
                <a:ea typeface="+mj-ea"/>
                <a:cs typeface="Tahoma" pitchFamily="34" charset="0"/>
              </a:rPr>
              <a:t>.</a:t>
            </a:r>
            <a:endParaRPr kumimoji="0" lang="en-US" sz="2000" u="none" strike="noStrike" kern="1200" cap="none" spc="0" normalizeH="0" baseline="0" noProof="0" dirty="0" smtClean="0">
              <a:ln>
                <a:noFill/>
              </a:ln>
              <a:effectLst/>
              <a:uLnTx/>
              <a:uFillTx/>
              <a:latin typeface="Tahoma" pitchFamily="34" charset="0"/>
              <a:ea typeface="+mj-ea"/>
              <a:cs typeface="Tahoma" pitchFamily="34" charset="0"/>
            </a:endParaRPr>
          </a:p>
        </p:txBody>
      </p:sp>
      <p:sp>
        <p:nvSpPr>
          <p:cNvPr id="6" name="Rounded Rectangle 5"/>
          <p:cNvSpPr/>
          <p:nvPr/>
        </p:nvSpPr>
        <p:spPr>
          <a:xfrm>
            <a:off x="2438400" y="609600"/>
            <a:ext cx="3962400" cy="609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err="1" smtClean="0">
                <a:latin typeface="Arial" pitchFamily="34" charset="0"/>
                <a:cs typeface="Arial" pitchFamily="34" charset="0"/>
              </a:rPr>
              <a:t>Giới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thiệu</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một</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số</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chức</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năng</a:t>
            </a:r>
            <a:endParaRPr lang="en-US" sz="2000" b="1" dirty="0">
              <a:latin typeface="Arial" pitchFamily="34" charset="0"/>
              <a:cs typeface="Arial" pitchFamily="34" charset="0"/>
            </a:endParaRPr>
          </a:p>
        </p:txBody>
      </p:sp>
      <p:sp>
        <p:nvSpPr>
          <p:cNvPr id="7" name="Title 5"/>
          <p:cNvSpPr>
            <a:spLocks noGrp="1"/>
          </p:cNvSpPr>
          <p:nvPr>
            <p:ph type="title"/>
          </p:nvPr>
        </p:nvSpPr>
        <p:spPr>
          <a:xfrm>
            <a:off x="0" y="0"/>
            <a:ext cx="4648200" cy="4572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google</a:t>
            </a:r>
            <a:r>
              <a:rPr lang="en-US" dirty="0" smtClean="0">
                <a:solidFill>
                  <a:srgbClr val="FF0000"/>
                </a:solidFill>
                <a:latin typeface="Arial" pitchFamily="34" charset="0"/>
                <a:cs typeface="Arial" pitchFamily="34" charset="0"/>
              </a:rPr>
              <a:t> code</a:t>
            </a:r>
            <a:endParaRPr lang="en-US" dirty="0">
              <a:solidFill>
                <a:srgbClr val="FF0000"/>
              </a:solidFill>
              <a:latin typeface="Arial" pitchFamily="34" charset="0"/>
              <a:cs typeface="Arial" pitchFamily="34" charset="0"/>
            </a:endParaRPr>
          </a:p>
        </p:txBody>
      </p:sp>
      <p:pic>
        <p:nvPicPr>
          <p:cNvPr id="8" name="Picture 5" descr="PPT5C.png"/>
          <p:cNvPicPr>
            <a:picLocks noChangeAspect="1"/>
          </p:cNvPicPr>
          <p:nvPr/>
        </p:nvPicPr>
        <p:blipFill>
          <a:blip r:embed="rId2"/>
          <a:srcRect/>
          <a:stretch>
            <a:fillRect/>
          </a:stretch>
        </p:blipFill>
        <p:spPr bwMode="auto">
          <a:xfrm>
            <a:off x="914400" y="2209800"/>
            <a:ext cx="7467600" cy="432746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txBox="1">
            <a:spLocks noChangeArrowheads="1"/>
          </p:cNvSpPr>
          <p:nvPr/>
        </p:nvSpPr>
        <p:spPr>
          <a:xfrm>
            <a:off x="533400" y="1295400"/>
            <a:ext cx="6302375" cy="1371600"/>
          </a:xfrm>
          <a:prstGeom prst="rect">
            <a:avLst/>
          </a:prstGeom>
        </p:spPr>
        <p:txBody>
          <a:bodyPr vert="horz" lIns="91440" tIns="45720" rIns="91440" bIns="45720" rtlCol="0" anchor="b">
            <a:normAutofit fontScale="85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2400" b="1" dirty="0">
              <a:solidFill>
                <a:srgbClr val="0070C0"/>
              </a:solidFill>
              <a:latin typeface="Tahoma" pitchFamily="34" charset="0"/>
              <a:ea typeface="+mj-ea"/>
              <a:cs typeface="Tahoma"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rPr>
              <a:t>Tab</a:t>
            </a:r>
            <a:r>
              <a:rPr kumimoji="0" lang="en-US" sz="2800" b="1" i="0" u="none" strike="noStrike" kern="1200" cap="none" spc="0" normalizeH="0" noProof="0" dirty="0" smtClean="0">
                <a:ln>
                  <a:noFill/>
                </a:ln>
                <a:solidFill>
                  <a:srgbClr val="0070C0"/>
                </a:solidFill>
                <a:effectLst/>
                <a:uLnTx/>
                <a:uFillTx/>
                <a:latin typeface="Tahoma" pitchFamily="34" charset="0"/>
                <a:ea typeface="+mj-ea"/>
                <a:cs typeface="Tahoma" pitchFamily="34" charset="0"/>
              </a:rPr>
              <a:t> Issues</a:t>
            </a:r>
            <a:endParaRPr kumimoji="0" lang="en-US" sz="2800" b="1"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2000" dirty="0" err="1" smtClean="0">
                <a:latin typeface="Tahoma" pitchFamily="34" charset="0"/>
                <a:ea typeface="+mj-ea"/>
                <a:cs typeface="Tahoma" pitchFamily="34" charset="0"/>
              </a:rPr>
              <a:t>Là</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nơi</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các</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thành</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viên</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trong</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nhóm</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dự</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án</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trao</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đổi</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công</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việc</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hàng</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ngày</a:t>
            </a:r>
            <a:r>
              <a:rPr lang="en-US" sz="2000" dirty="0" smtClean="0">
                <a:latin typeface="Tahoma" pitchFamily="34" charset="0"/>
                <a:ea typeface="+mj-ea"/>
                <a:cs typeface="Tahoma"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2000" dirty="0" smtClean="0">
              <a:latin typeface="Tahoma" pitchFamily="34" charset="0"/>
              <a:ea typeface="+mj-ea"/>
              <a:cs typeface="Tahoma"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000" u="none" strike="noStrike" kern="1200" cap="none" spc="0" normalizeH="0" baseline="0" noProof="0" dirty="0" smtClean="0">
              <a:ln>
                <a:noFill/>
              </a:ln>
              <a:effectLst/>
              <a:uLnTx/>
              <a:uFillTx/>
              <a:latin typeface="Tahoma" pitchFamily="34" charset="0"/>
              <a:ea typeface="+mj-ea"/>
              <a:cs typeface="Tahoma" pitchFamily="34" charset="0"/>
            </a:endParaRPr>
          </a:p>
        </p:txBody>
      </p:sp>
      <p:sp>
        <p:nvSpPr>
          <p:cNvPr id="7" name="Rounded Rectangle 6"/>
          <p:cNvSpPr/>
          <p:nvPr/>
        </p:nvSpPr>
        <p:spPr>
          <a:xfrm>
            <a:off x="2438400" y="609600"/>
            <a:ext cx="3962400" cy="609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err="1" smtClean="0">
                <a:latin typeface="Arial" pitchFamily="34" charset="0"/>
                <a:cs typeface="Arial" pitchFamily="34" charset="0"/>
              </a:rPr>
              <a:t>Giới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thiệu</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một</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số</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chức</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năng</a:t>
            </a:r>
            <a:endParaRPr lang="en-US" sz="2000" b="1" dirty="0">
              <a:latin typeface="Arial" pitchFamily="34" charset="0"/>
              <a:cs typeface="Arial" pitchFamily="34" charset="0"/>
            </a:endParaRPr>
          </a:p>
        </p:txBody>
      </p:sp>
      <p:sp>
        <p:nvSpPr>
          <p:cNvPr id="8" name="Title 5"/>
          <p:cNvSpPr>
            <a:spLocks noGrp="1"/>
          </p:cNvSpPr>
          <p:nvPr>
            <p:ph type="title"/>
          </p:nvPr>
        </p:nvSpPr>
        <p:spPr>
          <a:xfrm>
            <a:off x="0" y="0"/>
            <a:ext cx="4800600" cy="4572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google</a:t>
            </a:r>
            <a:r>
              <a:rPr lang="en-US" dirty="0" smtClean="0">
                <a:solidFill>
                  <a:srgbClr val="FF0000"/>
                </a:solidFill>
                <a:latin typeface="Arial" pitchFamily="34" charset="0"/>
                <a:cs typeface="Arial" pitchFamily="34" charset="0"/>
              </a:rPr>
              <a:t> code</a:t>
            </a:r>
            <a:endParaRPr lang="en-US" dirty="0">
              <a:solidFill>
                <a:srgbClr val="FF0000"/>
              </a:solidFill>
              <a:latin typeface="Arial" pitchFamily="34" charset="0"/>
              <a:cs typeface="Arial" pitchFamily="34" charset="0"/>
            </a:endParaRPr>
          </a:p>
        </p:txBody>
      </p:sp>
      <p:graphicFrame>
        <p:nvGraphicFramePr>
          <p:cNvPr id="21506" name="Object 1"/>
          <p:cNvGraphicFramePr>
            <a:graphicFrameLocks noChangeAspect="1"/>
          </p:cNvGraphicFramePr>
          <p:nvPr/>
        </p:nvGraphicFramePr>
        <p:xfrm>
          <a:off x="685800" y="4495800"/>
          <a:ext cx="7772400" cy="1295400"/>
        </p:xfrm>
        <a:graphic>
          <a:graphicData uri="http://schemas.openxmlformats.org/presentationml/2006/ole">
            <p:oleObj spid="_x0000_s21506" r:id="rId3" imgW="5486400" imgH="914400" progId="">
              <p:embed/>
            </p:oleObj>
          </a:graphicData>
        </a:graphic>
      </p:graphicFrame>
      <p:sp>
        <p:nvSpPr>
          <p:cNvPr id="11" name="Rounded Rectangle 10"/>
          <p:cNvSpPr/>
          <p:nvPr/>
        </p:nvSpPr>
        <p:spPr>
          <a:xfrm>
            <a:off x="838200" y="3124200"/>
            <a:ext cx="1752600" cy="762000"/>
          </a:xfrm>
          <a:prstGeom prst="roundRect">
            <a:avLst/>
          </a:prstGeom>
          <a:solidFill>
            <a:schemeClr val="tx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4000" b="1" dirty="0">
                <a:latin typeface="Tahoma" pitchFamily="34" charset="0"/>
                <a:cs typeface="Tahoma" pitchFamily="34" charset="0"/>
              </a:rPr>
              <a:t>Click</a:t>
            </a:r>
          </a:p>
        </p:txBody>
      </p:sp>
      <p:cxnSp>
        <p:nvCxnSpPr>
          <p:cNvPr id="12" name="Straight Arrow Connector 11"/>
          <p:cNvCxnSpPr>
            <a:stCxn id="11" idx="2"/>
          </p:cNvCxnSpPr>
          <p:nvPr/>
        </p:nvCxnSpPr>
        <p:spPr>
          <a:xfrm rot="5400000">
            <a:off x="1162050" y="4400550"/>
            <a:ext cx="1066800" cy="38100"/>
          </a:xfrm>
          <a:prstGeom prst="straightConnector1">
            <a:avLst/>
          </a:prstGeom>
          <a:ln w="76200">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txBox="1">
            <a:spLocks noChangeArrowheads="1"/>
          </p:cNvSpPr>
          <p:nvPr/>
        </p:nvSpPr>
        <p:spPr>
          <a:xfrm>
            <a:off x="533400" y="1295400"/>
            <a:ext cx="6302375" cy="1600200"/>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rPr>
              <a:t>Tab</a:t>
            </a:r>
            <a:r>
              <a:rPr kumimoji="0" lang="en-US" sz="2400" b="1" i="0" u="none" strike="noStrike" kern="1200" cap="none" spc="0" normalizeH="0" noProof="0" dirty="0" smtClean="0">
                <a:ln>
                  <a:noFill/>
                </a:ln>
                <a:solidFill>
                  <a:srgbClr val="0070C0"/>
                </a:solidFill>
                <a:effectLst/>
                <a:uLnTx/>
                <a:uFillTx/>
                <a:latin typeface="Tahoma" pitchFamily="34" charset="0"/>
                <a:ea typeface="+mj-ea"/>
                <a:cs typeface="Tahoma" pitchFamily="34" charset="0"/>
              </a:rPr>
              <a:t> Issues</a:t>
            </a:r>
            <a:endParaRPr kumimoji="0" lang="en-US" sz="2400" b="1"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2000" dirty="0" err="1" smtClean="0">
                <a:latin typeface="Tahoma" pitchFamily="34" charset="0"/>
                <a:ea typeface="+mj-ea"/>
                <a:cs typeface="Tahoma" pitchFamily="34" charset="0"/>
              </a:rPr>
              <a:t>Giao</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diện</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để</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tạo</a:t>
            </a:r>
            <a:r>
              <a:rPr lang="en-US" sz="2000" dirty="0" smtClean="0">
                <a:latin typeface="Tahoma" pitchFamily="34" charset="0"/>
                <a:ea typeface="+mj-ea"/>
                <a:cs typeface="Tahoma" pitchFamily="34" charset="0"/>
              </a:rPr>
              <a:t> 1 issues </a:t>
            </a:r>
            <a:r>
              <a:rPr lang="en-US" sz="2000" dirty="0" err="1" smtClean="0">
                <a:latin typeface="Tahoma" pitchFamily="34" charset="0"/>
                <a:ea typeface="+mj-ea"/>
                <a:cs typeface="Tahoma" pitchFamily="34" charset="0"/>
              </a:rPr>
              <a:t>mới</a:t>
            </a:r>
            <a:r>
              <a:rPr lang="en-US" sz="2000" dirty="0" smtClean="0">
                <a:latin typeface="Tahoma" pitchFamily="34" charset="0"/>
                <a:ea typeface="+mj-ea"/>
                <a:cs typeface="Tahoma"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000" u="none" strike="noStrike" kern="1200" cap="none" spc="0" normalizeH="0" baseline="0" noProof="0" dirty="0" smtClean="0">
              <a:ln>
                <a:noFill/>
              </a:ln>
              <a:effectLst/>
              <a:uLnTx/>
              <a:uFillTx/>
              <a:latin typeface="Tahoma" pitchFamily="34" charset="0"/>
              <a:ea typeface="+mj-ea"/>
              <a:cs typeface="Tahoma" pitchFamily="34" charset="0"/>
            </a:endParaRPr>
          </a:p>
        </p:txBody>
      </p:sp>
      <p:sp>
        <p:nvSpPr>
          <p:cNvPr id="6" name="Rounded Rectangle 5"/>
          <p:cNvSpPr/>
          <p:nvPr/>
        </p:nvSpPr>
        <p:spPr>
          <a:xfrm>
            <a:off x="2438400" y="609600"/>
            <a:ext cx="3962400" cy="609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err="1" smtClean="0">
                <a:latin typeface="Arial" pitchFamily="34" charset="0"/>
                <a:cs typeface="Arial" pitchFamily="34" charset="0"/>
              </a:rPr>
              <a:t>Giới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thiệu</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một</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số</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chức</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năng</a:t>
            </a:r>
            <a:endParaRPr lang="en-US" sz="2000" b="1" dirty="0">
              <a:latin typeface="Arial" pitchFamily="34" charset="0"/>
              <a:cs typeface="Arial" pitchFamily="34" charset="0"/>
            </a:endParaRPr>
          </a:p>
        </p:txBody>
      </p:sp>
      <p:sp>
        <p:nvSpPr>
          <p:cNvPr id="7" name="Title 5"/>
          <p:cNvSpPr>
            <a:spLocks noGrp="1"/>
          </p:cNvSpPr>
          <p:nvPr>
            <p:ph type="title"/>
          </p:nvPr>
        </p:nvSpPr>
        <p:spPr>
          <a:xfrm>
            <a:off x="0" y="0"/>
            <a:ext cx="5029200" cy="5334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google</a:t>
            </a:r>
            <a:r>
              <a:rPr lang="en-US" dirty="0" smtClean="0">
                <a:solidFill>
                  <a:srgbClr val="FF0000"/>
                </a:solidFill>
                <a:latin typeface="Arial" pitchFamily="34" charset="0"/>
                <a:cs typeface="Arial" pitchFamily="34" charset="0"/>
              </a:rPr>
              <a:t> code</a:t>
            </a:r>
            <a:endParaRPr lang="en-US" dirty="0">
              <a:solidFill>
                <a:srgbClr val="FF0000"/>
              </a:solidFill>
              <a:latin typeface="Arial" pitchFamily="34" charset="0"/>
              <a:cs typeface="Arial" pitchFamily="34" charset="0"/>
            </a:endParaRPr>
          </a:p>
        </p:txBody>
      </p:sp>
      <p:graphicFrame>
        <p:nvGraphicFramePr>
          <p:cNvPr id="22530" name="Object 3"/>
          <p:cNvGraphicFramePr>
            <a:graphicFrameLocks noChangeAspect="1"/>
          </p:cNvGraphicFramePr>
          <p:nvPr/>
        </p:nvGraphicFramePr>
        <p:xfrm>
          <a:off x="990600" y="2819400"/>
          <a:ext cx="7239000" cy="3656013"/>
        </p:xfrm>
        <a:graphic>
          <a:graphicData uri="http://schemas.openxmlformats.org/presentationml/2006/ole">
            <p:oleObj spid="_x0000_s22530" r:id="rId3" imgW="8229600" imgH="6400800" progId="">
              <p:embed/>
            </p:oleObj>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rcRect/>
          <a:stretch>
            <a:fillRect/>
          </a:stretch>
        </p:blipFill>
        <p:spPr bwMode="auto">
          <a:xfrm>
            <a:off x="609600" y="2667000"/>
            <a:ext cx="8001000" cy="3962400"/>
          </a:xfrm>
          <a:prstGeom prst="rect">
            <a:avLst/>
          </a:prstGeom>
          <a:noFill/>
          <a:ln w="9525">
            <a:noFill/>
            <a:miter lim="800000"/>
            <a:headEnd/>
            <a:tailEnd/>
          </a:ln>
        </p:spPr>
      </p:pic>
      <p:sp>
        <p:nvSpPr>
          <p:cNvPr id="6" name="Rectangle 4"/>
          <p:cNvSpPr txBox="1">
            <a:spLocks noChangeArrowheads="1"/>
          </p:cNvSpPr>
          <p:nvPr/>
        </p:nvSpPr>
        <p:spPr>
          <a:xfrm>
            <a:off x="533400" y="1295400"/>
            <a:ext cx="6302375" cy="1600200"/>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rPr>
              <a:t>Tab</a:t>
            </a:r>
            <a:r>
              <a:rPr kumimoji="0" lang="en-US" sz="2400" b="1" i="0" u="none" strike="noStrike" kern="1200" cap="none" spc="0" normalizeH="0" noProof="0" dirty="0" smtClean="0">
                <a:ln>
                  <a:noFill/>
                </a:ln>
                <a:solidFill>
                  <a:srgbClr val="0070C0"/>
                </a:solidFill>
                <a:effectLst/>
                <a:uLnTx/>
                <a:uFillTx/>
                <a:latin typeface="Tahoma" pitchFamily="34" charset="0"/>
                <a:ea typeface="+mj-ea"/>
                <a:cs typeface="Tahoma" pitchFamily="34" charset="0"/>
              </a:rPr>
              <a:t> Administrator.</a:t>
            </a:r>
            <a:endParaRPr kumimoji="0" lang="en-US" sz="2400" b="1"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2000" dirty="0" err="1" smtClean="0">
                <a:latin typeface="Tahoma" pitchFamily="34" charset="0"/>
                <a:ea typeface="+mj-ea"/>
                <a:cs typeface="Tahoma" pitchFamily="34" charset="0"/>
              </a:rPr>
              <a:t>Dùng</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để</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quản</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lý</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dự</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án</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và</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chỉ</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có</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những</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người</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được</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cấp</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quyền</a:t>
            </a:r>
            <a:r>
              <a:rPr lang="en-US" sz="2000" dirty="0" smtClean="0">
                <a:latin typeface="Tahoma" pitchFamily="34" charset="0"/>
                <a:ea typeface="+mj-ea"/>
                <a:cs typeface="Tahoma" pitchFamily="34" charset="0"/>
              </a:rPr>
              <a:t> admin </a:t>
            </a:r>
            <a:r>
              <a:rPr lang="en-US" sz="2000" dirty="0" err="1" smtClean="0">
                <a:latin typeface="Tahoma" pitchFamily="34" charset="0"/>
                <a:ea typeface="+mj-ea"/>
                <a:cs typeface="Tahoma" pitchFamily="34" charset="0"/>
              </a:rPr>
              <a:t>mới</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thấy</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được</a:t>
            </a:r>
            <a:r>
              <a:rPr lang="en-US" sz="2000" dirty="0" smtClean="0">
                <a:latin typeface="Tahoma" pitchFamily="34" charset="0"/>
                <a:ea typeface="+mj-ea"/>
                <a:cs typeface="Tahoma"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000" u="none" strike="noStrike" kern="1200" cap="none" spc="0" normalizeH="0" baseline="0" noProof="0" dirty="0" smtClean="0">
              <a:ln>
                <a:noFill/>
              </a:ln>
              <a:effectLst/>
              <a:uLnTx/>
              <a:uFillTx/>
              <a:latin typeface="Tahoma" pitchFamily="34" charset="0"/>
              <a:ea typeface="+mj-ea"/>
              <a:cs typeface="Tahoma" pitchFamily="34" charset="0"/>
            </a:endParaRPr>
          </a:p>
        </p:txBody>
      </p:sp>
      <p:sp>
        <p:nvSpPr>
          <p:cNvPr id="7" name="Rounded Rectangle 6"/>
          <p:cNvSpPr/>
          <p:nvPr/>
        </p:nvSpPr>
        <p:spPr>
          <a:xfrm>
            <a:off x="2438400" y="609600"/>
            <a:ext cx="3962400" cy="609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err="1" smtClean="0">
                <a:latin typeface="Arial" pitchFamily="34" charset="0"/>
                <a:cs typeface="Arial" pitchFamily="34" charset="0"/>
              </a:rPr>
              <a:t>Giới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thiệu</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một</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số</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chức</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năng</a:t>
            </a:r>
            <a:endParaRPr lang="en-US" sz="2000" b="1" dirty="0">
              <a:latin typeface="Arial" pitchFamily="34" charset="0"/>
              <a:cs typeface="Arial" pitchFamily="34" charset="0"/>
            </a:endParaRPr>
          </a:p>
        </p:txBody>
      </p:sp>
      <p:sp>
        <p:nvSpPr>
          <p:cNvPr id="8" name="Title 5"/>
          <p:cNvSpPr>
            <a:spLocks noGrp="1"/>
          </p:cNvSpPr>
          <p:nvPr>
            <p:ph type="title"/>
          </p:nvPr>
        </p:nvSpPr>
        <p:spPr>
          <a:xfrm>
            <a:off x="0" y="0"/>
            <a:ext cx="5105400" cy="4572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google</a:t>
            </a:r>
            <a:r>
              <a:rPr lang="en-US" dirty="0" smtClean="0">
                <a:solidFill>
                  <a:srgbClr val="FF0000"/>
                </a:solidFill>
                <a:latin typeface="Arial" pitchFamily="34" charset="0"/>
                <a:cs typeface="Arial" pitchFamily="34" charset="0"/>
              </a:rPr>
              <a:t> code</a:t>
            </a:r>
            <a:endParaRPr lang="en-US" dirty="0">
              <a:solidFill>
                <a:srgbClr val="FF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95400" y="228600"/>
            <a:ext cx="3657600" cy="685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err="1" smtClean="0">
                <a:solidFill>
                  <a:srgbClr val="FF0000"/>
                </a:solidFill>
                <a:latin typeface="Arial" pitchFamily="34" charset="0"/>
                <a:cs typeface="Arial" pitchFamily="34" charset="0"/>
              </a:rPr>
              <a:t>NỘI</a:t>
            </a:r>
            <a:r>
              <a:rPr lang="en-US" sz="2400" b="1" dirty="0" smtClean="0">
                <a:solidFill>
                  <a:srgbClr val="FF0000"/>
                </a:solidFill>
                <a:latin typeface="Arial" pitchFamily="34" charset="0"/>
                <a:cs typeface="Arial" pitchFamily="34" charset="0"/>
              </a:rPr>
              <a:t> DUNG </a:t>
            </a:r>
            <a:r>
              <a:rPr lang="en-US" sz="2400" b="1" dirty="0" err="1" smtClean="0">
                <a:solidFill>
                  <a:srgbClr val="FF0000"/>
                </a:solidFill>
                <a:latin typeface="Arial" pitchFamily="34" charset="0"/>
                <a:cs typeface="Arial" pitchFamily="34" charset="0"/>
              </a:rPr>
              <a:t>CHÍNH</a:t>
            </a:r>
            <a:endParaRPr lang="en-US" sz="2400" b="1" dirty="0">
              <a:solidFill>
                <a:srgbClr val="FF0000"/>
              </a:solidFill>
              <a:latin typeface="Arial" pitchFamily="34" charset="0"/>
              <a:cs typeface="Arial" pitchFamily="34" charset="0"/>
            </a:endParaRPr>
          </a:p>
        </p:txBody>
      </p:sp>
      <p:sp>
        <p:nvSpPr>
          <p:cNvPr id="5" name="Rounded Rectangle 4"/>
          <p:cNvSpPr/>
          <p:nvPr/>
        </p:nvSpPr>
        <p:spPr>
          <a:xfrm>
            <a:off x="6172200" y="838200"/>
            <a:ext cx="1981200" cy="91440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marL="400050" indent="-400050">
              <a:buAutoNum type="romanUcPeriod"/>
            </a:pPr>
            <a:endParaRPr lang="en-US" sz="1400" dirty="0" smtClean="0">
              <a:latin typeface="Arial" pitchFamily="34" charset="0"/>
              <a:cs typeface="Arial" pitchFamily="34" charset="0"/>
            </a:endParaRPr>
          </a:p>
          <a:p>
            <a:pPr marL="400050" indent="-400050">
              <a:buAutoNum type="romanUcPeriod"/>
            </a:pPr>
            <a:r>
              <a:rPr lang="en-US" sz="1400" dirty="0" err="1" smtClean="0">
                <a:latin typeface="Arial" pitchFamily="34" charset="0"/>
                <a:cs typeface="Arial" pitchFamily="34" charset="0"/>
              </a:rPr>
              <a:t>Phần</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mở</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đầu</a:t>
            </a:r>
            <a:r>
              <a:rPr lang="en-US" sz="1400" dirty="0" smtClean="0">
                <a:latin typeface="Arial" pitchFamily="34" charset="0"/>
                <a:cs typeface="Arial" pitchFamily="34" charset="0"/>
              </a:rPr>
              <a:t>.</a:t>
            </a:r>
          </a:p>
          <a:p>
            <a:pPr marL="400050" indent="-400050">
              <a:buAutoNum type="romanUcPeriod"/>
            </a:pPr>
            <a:r>
              <a:rPr lang="en-US" sz="1400" dirty="0" err="1" smtClean="0">
                <a:latin typeface="Arial" pitchFamily="34" charset="0"/>
                <a:cs typeface="Arial" pitchFamily="34" charset="0"/>
              </a:rPr>
              <a:t>Mô</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tả</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sơ</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bộ</a:t>
            </a:r>
            <a:endParaRPr lang="en-US" sz="1400" dirty="0" smtClean="0">
              <a:latin typeface="Arial" pitchFamily="34" charset="0"/>
              <a:cs typeface="Arial" pitchFamily="34" charset="0"/>
            </a:endParaRPr>
          </a:p>
          <a:p>
            <a:pPr marL="400050" indent="-400050">
              <a:buAutoNum type="romanUcPeriod"/>
            </a:pPr>
            <a:r>
              <a:rPr lang="en-US" sz="1400" dirty="0" err="1" smtClean="0">
                <a:latin typeface="Arial" pitchFamily="34" charset="0"/>
                <a:cs typeface="Arial" pitchFamily="34" charset="0"/>
              </a:rPr>
              <a:t>Giao</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diện</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chính</a:t>
            </a:r>
            <a:r>
              <a:rPr lang="en-US" sz="1400" dirty="0" smtClean="0">
                <a:latin typeface="Arial" pitchFamily="34" charset="0"/>
                <a:cs typeface="Arial" pitchFamily="34" charset="0"/>
              </a:rPr>
              <a:t/>
            </a:r>
            <a:br>
              <a:rPr lang="en-US" sz="1400" dirty="0" smtClean="0">
                <a:latin typeface="Arial" pitchFamily="34" charset="0"/>
                <a:cs typeface="Arial" pitchFamily="34" charset="0"/>
              </a:rPr>
            </a:br>
            <a:endParaRPr lang="en-US" sz="1400" dirty="0">
              <a:latin typeface="Arial" pitchFamily="34" charset="0"/>
              <a:cs typeface="Arial" pitchFamily="34" charset="0"/>
            </a:endParaRPr>
          </a:p>
        </p:txBody>
      </p:sp>
      <p:sp>
        <p:nvSpPr>
          <p:cNvPr id="6" name="Rounded Rectangle 5"/>
          <p:cNvSpPr/>
          <p:nvPr/>
        </p:nvSpPr>
        <p:spPr>
          <a:xfrm>
            <a:off x="228600" y="1219200"/>
            <a:ext cx="4876800" cy="381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b="1" dirty="0" smtClean="0">
                <a:solidFill>
                  <a:schemeClr val="accent1">
                    <a:lumMod val="50000"/>
                  </a:schemeClr>
                </a:solidFill>
                <a:latin typeface="Arial" pitchFamily="34" charset="0"/>
                <a:cs typeface="Arial" pitchFamily="34" charset="0"/>
              </a:rPr>
              <a:t>    </a:t>
            </a:r>
            <a:r>
              <a:rPr lang="en-US" b="1" dirty="0" err="1" smtClean="0">
                <a:solidFill>
                  <a:schemeClr val="accent1">
                    <a:lumMod val="50000"/>
                  </a:schemeClr>
                </a:solidFill>
                <a:latin typeface="Arial" pitchFamily="34" charset="0"/>
                <a:cs typeface="Arial" pitchFamily="34" charset="0"/>
              </a:rPr>
              <a:t>Chương</a:t>
            </a:r>
            <a:r>
              <a:rPr lang="en-US" b="1" dirty="0" smtClean="0">
                <a:solidFill>
                  <a:schemeClr val="accent1">
                    <a:lumMod val="50000"/>
                  </a:schemeClr>
                </a:solidFill>
                <a:latin typeface="Arial" pitchFamily="34" charset="0"/>
                <a:cs typeface="Arial" pitchFamily="34" charset="0"/>
              </a:rPr>
              <a:t> I : </a:t>
            </a:r>
            <a:r>
              <a:rPr lang="en-US" b="1" dirty="0" err="1" smtClean="0">
                <a:solidFill>
                  <a:schemeClr val="accent1">
                    <a:lumMod val="50000"/>
                  </a:schemeClr>
                </a:solidFill>
                <a:latin typeface="Arial" pitchFamily="34" charset="0"/>
                <a:cs typeface="Arial" pitchFamily="34" charset="0"/>
              </a:rPr>
              <a:t>Giới</a:t>
            </a:r>
            <a:r>
              <a:rPr lang="en-US" b="1" dirty="0" smtClean="0">
                <a:solidFill>
                  <a:schemeClr val="accent1">
                    <a:lumMod val="50000"/>
                  </a:schemeClr>
                </a:solidFill>
                <a:latin typeface="Arial" pitchFamily="34" charset="0"/>
                <a:cs typeface="Arial" pitchFamily="34" charset="0"/>
              </a:rPr>
              <a:t> </a:t>
            </a:r>
            <a:r>
              <a:rPr lang="en-US" b="1" dirty="0" err="1" smtClean="0">
                <a:solidFill>
                  <a:schemeClr val="accent1">
                    <a:lumMod val="50000"/>
                  </a:schemeClr>
                </a:solidFill>
                <a:latin typeface="Arial" pitchFamily="34" charset="0"/>
                <a:cs typeface="Arial" pitchFamily="34" charset="0"/>
              </a:rPr>
              <a:t>thiệu</a:t>
            </a:r>
            <a:r>
              <a:rPr lang="en-US" b="1" dirty="0" smtClean="0">
                <a:solidFill>
                  <a:schemeClr val="accent1">
                    <a:lumMod val="50000"/>
                  </a:schemeClr>
                </a:solidFill>
                <a:latin typeface="Arial" pitchFamily="34" charset="0"/>
                <a:cs typeface="Arial" pitchFamily="34" charset="0"/>
              </a:rPr>
              <a:t> website </a:t>
            </a:r>
            <a:r>
              <a:rPr lang="en-US" b="1" dirty="0" err="1" smtClean="0">
                <a:solidFill>
                  <a:schemeClr val="accent1">
                    <a:lumMod val="50000"/>
                  </a:schemeClr>
                </a:solidFill>
                <a:latin typeface="Arial" pitchFamily="34" charset="0"/>
                <a:cs typeface="Arial" pitchFamily="34" charset="0"/>
              </a:rPr>
              <a:t>nhà</a:t>
            </a:r>
            <a:r>
              <a:rPr lang="en-US" b="1" dirty="0" smtClean="0">
                <a:solidFill>
                  <a:schemeClr val="accent1">
                    <a:lumMod val="50000"/>
                  </a:schemeClr>
                </a:solidFill>
                <a:latin typeface="Arial" pitchFamily="34" charset="0"/>
                <a:cs typeface="Arial" pitchFamily="34" charset="0"/>
              </a:rPr>
              <a:t> </a:t>
            </a:r>
            <a:r>
              <a:rPr lang="en-US" b="1" dirty="0" err="1" smtClean="0">
                <a:solidFill>
                  <a:schemeClr val="accent1">
                    <a:lumMod val="50000"/>
                  </a:schemeClr>
                </a:solidFill>
                <a:latin typeface="Arial" pitchFamily="34" charset="0"/>
                <a:cs typeface="Arial" pitchFamily="34" charset="0"/>
              </a:rPr>
              <a:t>đất</a:t>
            </a:r>
            <a:endParaRPr lang="en-US" b="1" dirty="0">
              <a:solidFill>
                <a:schemeClr val="accent1">
                  <a:lumMod val="50000"/>
                </a:schemeClr>
              </a:solidFill>
              <a:latin typeface="Arial" pitchFamily="34" charset="0"/>
              <a:cs typeface="Arial" pitchFamily="34" charset="0"/>
            </a:endParaRPr>
          </a:p>
        </p:txBody>
      </p:sp>
      <p:sp>
        <p:nvSpPr>
          <p:cNvPr id="7" name="Rounded Rectangle 6"/>
          <p:cNvSpPr/>
          <p:nvPr/>
        </p:nvSpPr>
        <p:spPr>
          <a:xfrm>
            <a:off x="228600" y="2209800"/>
            <a:ext cx="4876800" cy="381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b="1" dirty="0" smtClean="0">
                <a:solidFill>
                  <a:schemeClr val="accent1">
                    <a:lumMod val="50000"/>
                  </a:schemeClr>
                </a:solidFill>
                <a:latin typeface="Arial" pitchFamily="34" charset="0"/>
                <a:cs typeface="Arial" pitchFamily="34" charset="0"/>
              </a:rPr>
              <a:t>   </a:t>
            </a:r>
            <a:r>
              <a:rPr lang="en-US" b="1" dirty="0" err="1" smtClean="0">
                <a:solidFill>
                  <a:schemeClr val="accent1">
                    <a:lumMod val="50000"/>
                  </a:schemeClr>
                </a:solidFill>
                <a:latin typeface="Arial" pitchFamily="34" charset="0"/>
                <a:cs typeface="Arial" pitchFamily="34" charset="0"/>
              </a:rPr>
              <a:t>Chương</a:t>
            </a:r>
            <a:r>
              <a:rPr lang="en-US" b="1" dirty="0" smtClean="0">
                <a:solidFill>
                  <a:schemeClr val="accent1">
                    <a:lumMod val="50000"/>
                  </a:schemeClr>
                </a:solidFill>
                <a:latin typeface="Arial" pitchFamily="34" charset="0"/>
                <a:cs typeface="Arial" pitchFamily="34" charset="0"/>
              </a:rPr>
              <a:t> II : </a:t>
            </a:r>
            <a:r>
              <a:rPr lang="en-US" b="1" dirty="0" err="1" smtClean="0">
                <a:solidFill>
                  <a:schemeClr val="accent1">
                    <a:lumMod val="50000"/>
                  </a:schemeClr>
                </a:solidFill>
                <a:latin typeface="Arial" pitchFamily="34" charset="0"/>
                <a:cs typeface="Arial" pitchFamily="34" charset="0"/>
              </a:rPr>
              <a:t>Giới</a:t>
            </a:r>
            <a:r>
              <a:rPr lang="en-US" b="1" dirty="0" smtClean="0">
                <a:solidFill>
                  <a:schemeClr val="accent1">
                    <a:lumMod val="50000"/>
                  </a:schemeClr>
                </a:solidFill>
                <a:latin typeface="Arial" pitchFamily="34" charset="0"/>
                <a:cs typeface="Arial" pitchFamily="34" charset="0"/>
              </a:rPr>
              <a:t> </a:t>
            </a:r>
            <a:r>
              <a:rPr lang="en-US" b="1" dirty="0" err="1" smtClean="0">
                <a:solidFill>
                  <a:schemeClr val="accent1">
                    <a:lumMod val="50000"/>
                  </a:schemeClr>
                </a:solidFill>
                <a:latin typeface="Arial" pitchFamily="34" charset="0"/>
                <a:cs typeface="Arial" pitchFamily="34" charset="0"/>
              </a:rPr>
              <a:t>thiệu</a:t>
            </a:r>
            <a:r>
              <a:rPr lang="en-US" b="1" dirty="0" smtClean="0">
                <a:solidFill>
                  <a:schemeClr val="accent1">
                    <a:lumMod val="50000"/>
                  </a:schemeClr>
                </a:solidFill>
                <a:latin typeface="Arial" pitchFamily="34" charset="0"/>
                <a:cs typeface="Arial" pitchFamily="34" charset="0"/>
              </a:rPr>
              <a:t> </a:t>
            </a:r>
            <a:r>
              <a:rPr lang="en-US" b="1" dirty="0" err="1" smtClean="0">
                <a:solidFill>
                  <a:schemeClr val="accent1">
                    <a:lumMod val="50000"/>
                  </a:schemeClr>
                </a:solidFill>
                <a:latin typeface="Arial" pitchFamily="34" charset="0"/>
                <a:cs typeface="Arial" pitchFamily="34" charset="0"/>
              </a:rPr>
              <a:t>google</a:t>
            </a:r>
            <a:r>
              <a:rPr lang="en-US" b="1" dirty="0" smtClean="0">
                <a:solidFill>
                  <a:schemeClr val="accent1">
                    <a:lumMod val="50000"/>
                  </a:schemeClr>
                </a:solidFill>
                <a:latin typeface="Arial" pitchFamily="34" charset="0"/>
                <a:cs typeface="Arial" pitchFamily="34" charset="0"/>
              </a:rPr>
              <a:t> code</a:t>
            </a:r>
            <a:endParaRPr lang="en-US" b="1" dirty="0">
              <a:solidFill>
                <a:schemeClr val="accent1">
                  <a:lumMod val="50000"/>
                </a:schemeClr>
              </a:solidFill>
              <a:latin typeface="Arial" pitchFamily="34" charset="0"/>
              <a:cs typeface="Arial" pitchFamily="34" charset="0"/>
            </a:endParaRPr>
          </a:p>
        </p:txBody>
      </p:sp>
      <p:sp>
        <p:nvSpPr>
          <p:cNvPr id="8" name="Rounded Rectangle 7"/>
          <p:cNvSpPr/>
          <p:nvPr/>
        </p:nvSpPr>
        <p:spPr>
          <a:xfrm>
            <a:off x="6019800" y="2057400"/>
            <a:ext cx="2819400" cy="91440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marL="400050" indent="-400050">
              <a:buAutoNum type="romanUcPeriod"/>
            </a:pPr>
            <a:endParaRPr lang="en-US" sz="1400" dirty="0" smtClean="0">
              <a:latin typeface="Arial" pitchFamily="34" charset="0"/>
              <a:cs typeface="Arial" pitchFamily="34" charset="0"/>
            </a:endParaRPr>
          </a:p>
          <a:p>
            <a:pPr marL="400050" indent="-400050">
              <a:buAutoNum type="romanUcPeriod"/>
            </a:pPr>
            <a:r>
              <a:rPr lang="en-US" sz="1400" dirty="0" err="1" smtClean="0">
                <a:latin typeface="Arial" pitchFamily="34" charset="0"/>
                <a:cs typeface="Arial" pitchFamily="34" charset="0"/>
              </a:rPr>
              <a:t>Khái</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niệm</a:t>
            </a:r>
            <a:r>
              <a:rPr lang="en-US" sz="1400" dirty="0" smtClean="0">
                <a:latin typeface="Arial" pitchFamily="34" charset="0"/>
                <a:cs typeface="Arial" pitchFamily="34" charset="0"/>
              </a:rPr>
              <a:t>.</a:t>
            </a:r>
          </a:p>
          <a:p>
            <a:pPr marL="400050" indent="-400050">
              <a:buAutoNum type="romanUcPeriod"/>
            </a:pPr>
            <a:r>
              <a:rPr lang="en-US" sz="1400" dirty="0" err="1" smtClean="0">
                <a:latin typeface="Arial" pitchFamily="34" charset="0"/>
                <a:cs typeface="Arial" pitchFamily="34" charset="0"/>
              </a:rPr>
              <a:t>Tạo</a:t>
            </a:r>
            <a:r>
              <a:rPr lang="en-US" sz="1400" dirty="0" smtClean="0">
                <a:latin typeface="Arial" pitchFamily="34" charset="0"/>
                <a:cs typeface="Arial" pitchFamily="34" charset="0"/>
              </a:rPr>
              <a:t> project </a:t>
            </a:r>
            <a:r>
              <a:rPr lang="en-US" sz="1400" dirty="0" err="1" smtClean="0">
                <a:latin typeface="Arial" pitchFamily="34" charset="0"/>
                <a:cs typeface="Arial" pitchFamily="34" charset="0"/>
              </a:rPr>
              <a:t>mới</a:t>
            </a:r>
            <a:r>
              <a:rPr lang="en-US" sz="1400" dirty="0" smtClean="0">
                <a:latin typeface="Arial" pitchFamily="34" charset="0"/>
                <a:cs typeface="Arial" pitchFamily="34" charset="0"/>
              </a:rPr>
              <a:t>.</a:t>
            </a:r>
          </a:p>
          <a:p>
            <a:pPr marL="400050" indent="-400050">
              <a:buAutoNum type="romanUcPeriod"/>
            </a:pPr>
            <a:r>
              <a:rPr lang="en-US" sz="1400" dirty="0" err="1" smtClean="0">
                <a:latin typeface="Arial" pitchFamily="34" charset="0"/>
                <a:cs typeface="Arial" pitchFamily="34" charset="0"/>
              </a:rPr>
              <a:t>Giới</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thiệu</a:t>
            </a:r>
            <a:r>
              <a:rPr lang="en-US" sz="1400" dirty="0" smtClean="0">
                <a:latin typeface="Arial" pitchFamily="34" charset="0"/>
                <a:cs typeface="Arial" pitchFamily="34" charset="0"/>
              </a:rPr>
              <a:t> 1 </a:t>
            </a:r>
            <a:r>
              <a:rPr lang="en-US" sz="1400" dirty="0" err="1" smtClean="0">
                <a:latin typeface="Arial" pitchFamily="34" charset="0"/>
                <a:cs typeface="Arial" pitchFamily="34" charset="0"/>
              </a:rPr>
              <a:t>số</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chức</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năng</a:t>
            </a:r>
            <a:r>
              <a:rPr lang="en-US" sz="1400" dirty="0" smtClean="0">
                <a:latin typeface="Arial" pitchFamily="34" charset="0"/>
                <a:cs typeface="Arial" pitchFamily="34" charset="0"/>
              </a:rPr>
              <a:t>.</a:t>
            </a:r>
            <a:br>
              <a:rPr lang="en-US" sz="1400" dirty="0" smtClean="0">
                <a:latin typeface="Arial" pitchFamily="34" charset="0"/>
                <a:cs typeface="Arial" pitchFamily="34" charset="0"/>
              </a:rPr>
            </a:br>
            <a:endParaRPr lang="en-US" sz="1400" dirty="0">
              <a:latin typeface="Arial" pitchFamily="34" charset="0"/>
              <a:cs typeface="Arial" pitchFamily="34" charset="0"/>
            </a:endParaRPr>
          </a:p>
        </p:txBody>
      </p:sp>
      <p:sp>
        <p:nvSpPr>
          <p:cNvPr id="9" name="Rounded Rectangle 8"/>
          <p:cNvSpPr/>
          <p:nvPr/>
        </p:nvSpPr>
        <p:spPr>
          <a:xfrm>
            <a:off x="228600" y="3352800"/>
            <a:ext cx="4876800" cy="381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b="1" dirty="0" smtClean="0">
                <a:solidFill>
                  <a:schemeClr val="accent1">
                    <a:lumMod val="50000"/>
                  </a:schemeClr>
                </a:solidFill>
                <a:latin typeface="Arial" pitchFamily="34" charset="0"/>
                <a:cs typeface="Arial" pitchFamily="34" charset="0"/>
              </a:rPr>
              <a:t>   </a:t>
            </a:r>
            <a:r>
              <a:rPr lang="en-US" b="1" dirty="0" err="1" smtClean="0">
                <a:solidFill>
                  <a:schemeClr val="accent1">
                    <a:lumMod val="50000"/>
                  </a:schemeClr>
                </a:solidFill>
                <a:latin typeface="Arial" pitchFamily="34" charset="0"/>
                <a:cs typeface="Arial" pitchFamily="34" charset="0"/>
              </a:rPr>
              <a:t>Chương</a:t>
            </a:r>
            <a:r>
              <a:rPr lang="en-US" b="1" dirty="0" smtClean="0">
                <a:solidFill>
                  <a:schemeClr val="accent1">
                    <a:lumMod val="50000"/>
                  </a:schemeClr>
                </a:solidFill>
                <a:latin typeface="Arial" pitchFamily="34" charset="0"/>
                <a:cs typeface="Arial" pitchFamily="34" charset="0"/>
              </a:rPr>
              <a:t> III : </a:t>
            </a:r>
            <a:r>
              <a:rPr lang="en-US" b="1" dirty="0" err="1" smtClean="0">
                <a:solidFill>
                  <a:schemeClr val="accent1">
                    <a:lumMod val="50000"/>
                  </a:schemeClr>
                </a:solidFill>
                <a:latin typeface="Arial" pitchFamily="34" charset="0"/>
                <a:cs typeface="Arial" pitchFamily="34" charset="0"/>
              </a:rPr>
              <a:t>Giới</a:t>
            </a:r>
            <a:r>
              <a:rPr lang="en-US" b="1" dirty="0" smtClean="0">
                <a:solidFill>
                  <a:schemeClr val="accent1">
                    <a:lumMod val="50000"/>
                  </a:schemeClr>
                </a:solidFill>
                <a:latin typeface="Arial" pitchFamily="34" charset="0"/>
                <a:cs typeface="Arial" pitchFamily="34" charset="0"/>
              </a:rPr>
              <a:t> </a:t>
            </a:r>
            <a:r>
              <a:rPr lang="en-US" b="1" dirty="0" err="1" smtClean="0">
                <a:solidFill>
                  <a:schemeClr val="accent1">
                    <a:lumMod val="50000"/>
                  </a:schemeClr>
                </a:solidFill>
                <a:latin typeface="Arial" pitchFamily="34" charset="0"/>
                <a:cs typeface="Arial" pitchFamily="34" charset="0"/>
              </a:rPr>
              <a:t>thiệu</a:t>
            </a:r>
            <a:r>
              <a:rPr lang="en-US" b="1" dirty="0" smtClean="0">
                <a:solidFill>
                  <a:schemeClr val="accent1">
                    <a:lumMod val="50000"/>
                  </a:schemeClr>
                </a:solidFill>
                <a:latin typeface="Arial" pitchFamily="34" charset="0"/>
                <a:cs typeface="Arial" pitchFamily="34" charset="0"/>
              </a:rPr>
              <a:t> </a:t>
            </a:r>
            <a:r>
              <a:rPr lang="en-US" b="1" dirty="0" err="1" smtClean="0">
                <a:solidFill>
                  <a:schemeClr val="accent1">
                    <a:lumMod val="50000"/>
                  </a:schemeClr>
                </a:solidFill>
                <a:latin typeface="Arial" pitchFamily="34" charset="0"/>
                <a:cs typeface="Arial" pitchFamily="34" charset="0"/>
              </a:rPr>
              <a:t>Subvertion</a:t>
            </a:r>
            <a:r>
              <a:rPr lang="en-US" b="1" dirty="0" smtClean="0">
                <a:solidFill>
                  <a:schemeClr val="accent1">
                    <a:lumMod val="50000"/>
                  </a:schemeClr>
                </a:solidFill>
                <a:latin typeface="Arial" pitchFamily="34" charset="0"/>
                <a:cs typeface="Arial" pitchFamily="34" charset="0"/>
              </a:rPr>
              <a:t> (</a:t>
            </a:r>
            <a:r>
              <a:rPr lang="en-US" b="1" dirty="0" err="1" smtClean="0">
                <a:solidFill>
                  <a:schemeClr val="accent1">
                    <a:lumMod val="50000"/>
                  </a:schemeClr>
                </a:solidFill>
                <a:latin typeface="Arial" pitchFamily="34" charset="0"/>
                <a:cs typeface="Arial" pitchFamily="34" charset="0"/>
              </a:rPr>
              <a:t>SVN</a:t>
            </a:r>
            <a:r>
              <a:rPr lang="en-US" b="1" dirty="0" smtClean="0">
                <a:solidFill>
                  <a:schemeClr val="accent1">
                    <a:lumMod val="50000"/>
                  </a:schemeClr>
                </a:solidFill>
                <a:latin typeface="Arial" pitchFamily="34" charset="0"/>
                <a:cs typeface="Arial" pitchFamily="34" charset="0"/>
              </a:rPr>
              <a:t>)</a:t>
            </a:r>
            <a:endParaRPr lang="en-US" b="1" dirty="0">
              <a:solidFill>
                <a:schemeClr val="accent1">
                  <a:lumMod val="50000"/>
                </a:schemeClr>
              </a:solidFill>
              <a:latin typeface="Arial" pitchFamily="34" charset="0"/>
              <a:cs typeface="Arial" pitchFamily="34" charset="0"/>
            </a:endParaRPr>
          </a:p>
        </p:txBody>
      </p:sp>
      <p:sp>
        <p:nvSpPr>
          <p:cNvPr id="10" name="Rounded Rectangle 9"/>
          <p:cNvSpPr/>
          <p:nvPr/>
        </p:nvSpPr>
        <p:spPr>
          <a:xfrm>
            <a:off x="5486400" y="3124200"/>
            <a:ext cx="3429000" cy="91440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marL="400050" indent="-400050">
              <a:buAutoNum type="romanUcPeriod"/>
            </a:pPr>
            <a:endParaRPr lang="en-US" sz="1400" dirty="0" smtClean="0">
              <a:latin typeface="Arial" pitchFamily="34" charset="0"/>
              <a:cs typeface="Arial" pitchFamily="34" charset="0"/>
            </a:endParaRPr>
          </a:p>
          <a:p>
            <a:pPr marL="400050" indent="-400050">
              <a:buAutoNum type="romanUcPeriod"/>
            </a:pPr>
            <a:r>
              <a:rPr lang="en-US" sz="1400" dirty="0" err="1" smtClean="0">
                <a:latin typeface="Arial" pitchFamily="34" charset="0"/>
                <a:cs typeface="Arial" pitchFamily="34" charset="0"/>
              </a:rPr>
              <a:t>Khái</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niệm</a:t>
            </a:r>
            <a:r>
              <a:rPr lang="en-US" sz="1400" dirty="0" smtClean="0">
                <a:latin typeface="Arial" pitchFamily="34" charset="0"/>
                <a:cs typeface="Arial" pitchFamily="34" charset="0"/>
              </a:rPr>
              <a:t>.</a:t>
            </a:r>
          </a:p>
          <a:p>
            <a:pPr marL="400050" indent="-400050">
              <a:buAutoNum type="romanUcPeriod"/>
            </a:pPr>
            <a:r>
              <a:rPr lang="en-US" sz="1400" dirty="0" err="1" smtClean="0">
                <a:latin typeface="Arial" pitchFamily="34" charset="0"/>
                <a:cs typeface="Arial" pitchFamily="34" charset="0"/>
              </a:rPr>
              <a:t>Các</a:t>
            </a:r>
            <a:r>
              <a:rPr lang="en-US" sz="1400" dirty="0" smtClean="0">
                <a:latin typeface="Arial" pitchFamily="34" charset="0"/>
                <a:cs typeface="Arial" pitchFamily="34" charset="0"/>
              </a:rPr>
              <a:t> qui </a:t>
            </a:r>
            <a:r>
              <a:rPr lang="en-US" sz="1400" dirty="0" err="1" smtClean="0">
                <a:latin typeface="Arial" pitchFamily="34" charset="0"/>
                <a:cs typeface="Arial" pitchFamily="34" charset="0"/>
              </a:rPr>
              <a:t>định</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khi</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làm</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việc</a:t>
            </a:r>
            <a:r>
              <a:rPr lang="en-US" sz="1400" dirty="0" smtClean="0">
                <a:latin typeface="Arial" pitchFamily="34" charset="0"/>
                <a:cs typeface="Arial" pitchFamily="34" charset="0"/>
              </a:rPr>
              <a:t>.</a:t>
            </a:r>
          </a:p>
          <a:p>
            <a:pPr marL="400050" indent="-400050">
              <a:buAutoNum type="romanUcPeriod"/>
            </a:pPr>
            <a:r>
              <a:rPr lang="en-US" sz="1400" dirty="0" err="1" smtClean="0">
                <a:latin typeface="Arial" pitchFamily="34" charset="0"/>
                <a:cs typeface="Arial" pitchFamily="34" charset="0"/>
              </a:rPr>
              <a:t>Một</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số</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thao</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tác</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cơ</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bản</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trong</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SVN</a:t>
            </a:r>
            <a:r>
              <a:rPr lang="en-US" sz="1400" dirty="0" smtClean="0">
                <a:latin typeface="Arial" pitchFamily="34" charset="0"/>
                <a:cs typeface="Arial" pitchFamily="34" charset="0"/>
              </a:rPr>
              <a:t>.</a:t>
            </a:r>
            <a:br>
              <a:rPr lang="en-US" sz="1400" dirty="0" smtClean="0">
                <a:latin typeface="Arial" pitchFamily="34" charset="0"/>
                <a:cs typeface="Arial" pitchFamily="34" charset="0"/>
              </a:rPr>
            </a:br>
            <a:endParaRPr lang="en-US" sz="1400" dirty="0">
              <a:latin typeface="Arial" pitchFamily="34" charset="0"/>
              <a:cs typeface="Arial" pitchFamily="34" charset="0"/>
            </a:endParaRPr>
          </a:p>
        </p:txBody>
      </p:sp>
      <p:sp>
        <p:nvSpPr>
          <p:cNvPr id="11" name="Rounded Rectangle 10"/>
          <p:cNvSpPr/>
          <p:nvPr/>
        </p:nvSpPr>
        <p:spPr>
          <a:xfrm>
            <a:off x="3657600" y="4419600"/>
            <a:ext cx="4876800" cy="381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b="1" dirty="0" smtClean="0">
                <a:solidFill>
                  <a:schemeClr val="accent1">
                    <a:lumMod val="50000"/>
                  </a:schemeClr>
                </a:solidFill>
                <a:latin typeface="Arial" pitchFamily="34" charset="0"/>
                <a:cs typeface="Arial" pitchFamily="34" charset="0"/>
              </a:rPr>
              <a:t>   </a:t>
            </a:r>
            <a:r>
              <a:rPr lang="en-US" b="1" dirty="0" err="1" smtClean="0">
                <a:solidFill>
                  <a:schemeClr val="accent1">
                    <a:lumMod val="50000"/>
                  </a:schemeClr>
                </a:solidFill>
                <a:latin typeface="Arial" pitchFamily="34" charset="0"/>
                <a:cs typeface="Arial" pitchFamily="34" charset="0"/>
              </a:rPr>
              <a:t>Chương</a:t>
            </a:r>
            <a:r>
              <a:rPr lang="en-US" b="1" dirty="0" smtClean="0">
                <a:solidFill>
                  <a:schemeClr val="accent1">
                    <a:lumMod val="50000"/>
                  </a:schemeClr>
                </a:solidFill>
                <a:latin typeface="Arial" pitchFamily="34" charset="0"/>
                <a:cs typeface="Arial" pitchFamily="34" charset="0"/>
              </a:rPr>
              <a:t> IV : </a:t>
            </a:r>
            <a:r>
              <a:rPr lang="en-US" b="1" dirty="0" err="1" smtClean="0">
                <a:solidFill>
                  <a:schemeClr val="accent1">
                    <a:lumMod val="50000"/>
                  </a:schemeClr>
                </a:solidFill>
                <a:latin typeface="Arial" pitchFamily="34" charset="0"/>
                <a:cs typeface="Arial" pitchFamily="34" charset="0"/>
              </a:rPr>
              <a:t>Giới</a:t>
            </a:r>
            <a:r>
              <a:rPr lang="en-US" b="1" dirty="0" smtClean="0">
                <a:solidFill>
                  <a:schemeClr val="accent1">
                    <a:lumMod val="50000"/>
                  </a:schemeClr>
                </a:solidFill>
                <a:latin typeface="Arial" pitchFamily="34" charset="0"/>
                <a:cs typeface="Arial" pitchFamily="34" charset="0"/>
              </a:rPr>
              <a:t> </a:t>
            </a:r>
            <a:r>
              <a:rPr lang="en-US" b="1" dirty="0" err="1" smtClean="0">
                <a:solidFill>
                  <a:schemeClr val="accent1">
                    <a:lumMod val="50000"/>
                  </a:schemeClr>
                </a:solidFill>
                <a:latin typeface="Arial" pitchFamily="34" charset="0"/>
                <a:cs typeface="Arial" pitchFamily="34" charset="0"/>
              </a:rPr>
              <a:t>thiệu</a:t>
            </a:r>
            <a:r>
              <a:rPr lang="en-US" b="1" dirty="0" smtClean="0">
                <a:solidFill>
                  <a:schemeClr val="accent1">
                    <a:lumMod val="50000"/>
                  </a:schemeClr>
                </a:solidFill>
                <a:latin typeface="Arial" pitchFamily="34" charset="0"/>
                <a:cs typeface="Arial" pitchFamily="34" charset="0"/>
              </a:rPr>
              <a:t> </a:t>
            </a:r>
            <a:r>
              <a:rPr lang="en-US" b="1" dirty="0" err="1" smtClean="0">
                <a:solidFill>
                  <a:schemeClr val="accent1">
                    <a:lumMod val="50000"/>
                  </a:schemeClr>
                </a:solidFill>
                <a:latin typeface="Arial" pitchFamily="34" charset="0"/>
                <a:cs typeface="Arial" pitchFamily="34" charset="0"/>
              </a:rPr>
              <a:t>Dreamwear</a:t>
            </a:r>
            <a:r>
              <a:rPr lang="en-US" b="1" dirty="0" smtClean="0">
                <a:solidFill>
                  <a:schemeClr val="accent1">
                    <a:lumMod val="50000"/>
                  </a:schemeClr>
                </a:solidFill>
                <a:latin typeface="Arial" pitchFamily="34" charset="0"/>
                <a:cs typeface="Arial" pitchFamily="34" charset="0"/>
              </a:rPr>
              <a:t> cs3</a:t>
            </a:r>
            <a:endParaRPr lang="en-US" b="1" dirty="0">
              <a:solidFill>
                <a:schemeClr val="accent1">
                  <a:lumMod val="50000"/>
                </a:schemeClr>
              </a:solidFill>
              <a:latin typeface="Arial" pitchFamily="34" charset="0"/>
              <a:cs typeface="Arial" pitchFamily="34" charset="0"/>
            </a:endParaRPr>
          </a:p>
        </p:txBody>
      </p:sp>
      <p:sp>
        <p:nvSpPr>
          <p:cNvPr id="14" name="Rounded Rectangle 13"/>
          <p:cNvSpPr/>
          <p:nvPr/>
        </p:nvSpPr>
        <p:spPr>
          <a:xfrm>
            <a:off x="2286000" y="5257800"/>
            <a:ext cx="4876800" cy="381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b="1" dirty="0" smtClean="0">
                <a:solidFill>
                  <a:schemeClr val="accent1">
                    <a:lumMod val="50000"/>
                  </a:schemeClr>
                </a:solidFill>
                <a:latin typeface="Arial" pitchFamily="34" charset="0"/>
                <a:cs typeface="Arial" pitchFamily="34" charset="0"/>
              </a:rPr>
              <a:t>   </a:t>
            </a:r>
            <a:r>
              <a:rPr lang="en-US" b="1" dirty="0" err="1" smtClean="0">
                <a:solidFill>
                  <a:schemeClr val="accent1">
                    <a:lumMod val="50000"/>
                  </a:schemeClr>
                </a:solidFill>
                <a:latin typeface="Arial" pitchFamily="34" charset="0"/>
                <a:cs typeface="Arial" pitchFamily="34" charset="0"/>
              </a:rPr>
              <a:t>Chương</a:t>
            </a:r>
            <a:r>
              <a:rPr lang="en-US" b="1" dirty="0" smtClean="0">
                <a:solidFill>
                  <a:schemeClr val="accent1">
                    <a:lumMod val="50000"/>
                  </a:schemeClr>
                </a:solidFill>
                <a:latin typeface="Arial" pitchFamily="34" charset="0"/>
                <a:cs typeface="Arial" pitchFamily="34" charset="0"/>
              </a:rPr>
              <a:t> V : Dev toolbox 1.0</a:t>
            </a:r>
            <a:endParaRPr lang="en-US" b="1" dirty="0">
              <a:solidFill>
                <a:schemeClr val="accent1">
                  <a:lumMod val="50000"/>
                </a:schemeClr>
              </a:solidFill>
              <a:latin typeface="Arial" pitchFamily="34" charset="0"/>
              <a:cs typeface="Arial" pitchFamily="34" charset="0"/>
            </a:endParaRPr>
          </a:p>
        </p:txBody>
      </p:sp>
      <p:sp>
        <p:nvSpPr>
          <p:cNvPr id="15" name="Rounded Rectangle 14"/>
          <p:cNvSpPr/>
          <p:nvPr/>
        </p:nvSpPr>
        <p:spPr>
          <a:xfrm>
            <a:off x="304800" y="6096000"/>
            <a:ext cx="4876800" cy="381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b="1" dirty="0" smtClean="0">
                <a:solidFill>
                  <a:schemeClr val="accent1">
                    <a:lumMod val="50000"/>
                  </a:schemeClr>
                </a:solidFill>
                <a:latin typeface="Arial" pitchFamily="34" charset="0"/>
                <a:cs typeface="Arial" pitchFamily="34" charset="0"/>
              </a:rPr>
              <a:t>   </a:t>
            </a:r>
            <a:r>
              <a:rPr lang="en-US" b="1" dirty="0" err="1" smtClean="0">
                <a:solidFill>
                  <a:schemeClr val="accent1">
                    <a:lumMod val="50000"/>
                  </a:schemeClr>
                </a:solidFill>
                <a:latin typeface="Arial" pitchFamily="34" charset="0"/>
                <a:cs typeface="Arial" pitchFamily="34" charset="0"/>
              </a:rPr>
              <a:t>Chương</a:t>
            </a:r>
            <a:r>
              <a:rPr lang="en-US" b="1" dirty="0" smtClean="0">
                <a:solidFill>
                  <a:schemeClr val="accent1">
                    <a:lumMod val="50000"/>
                  </a:schemeClr>
                </a:solidFill>
                <a:latin typeface="Arial" pitchFamily="34" charset="0"/>
                <a:cs typeface="Arial" pitchFamily="34" charset="0"/>
              </a:rPr>
              <a:t> VI : </a:t>
            </a:r>
            <a:r>
              <a:rPr lang="en-US" b="1" dirty="0" err="1" smtClean="0">
                <a:solidFill>
                  <a:schemeClr val="accent1">
                    <a:lumMod val="50000"/>
                  </a:schemeClr>
                </a:solidFill>
                <a:latin typeface="Arial" pitchFamily="34" charset="0"/>
                <a:cs typeface="Arial" pitchFamily="34" charset="0"/>
              </a:rPr>
              <a:t>Apche</a:t>
            </a:r>
            <a:r>
              <a:rPr lang="en-US" b="1" dirty="0" smtClean="0">
                <a:solidFill>
                  <a:schemeClr val="accent1">
                    <a:lumMod val="50000"/>
                  </a:schemeClr>
                </a:solidFill>
                <a:latin typeface="Arial" pitchFamily="34" charset="0"/>
                <a:cs typeface="Arial" pitchFamily="34" charset="0"/>
              </a:rPr>
              <a:t> web server</a:t>
            </a:r>
            <a:endParaRPr lang="en-US" b="1" dirty="0">
              <a:solidFill>
                <a:schemeClr val="accent1">
                  <a:lumMod val="50000"/>
                </a:schemeClr>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20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2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animEffect transition="in" filter="wipe(down)">
                                      <p:cBhvr>
                                        <p:cTn id="15" dur="500"/>
                                        <p:tgtEl>
                                          <p:spTgt spid="5">
                                            <p:bg/>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wipe(down)">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wipe(down)">
                                      <p:cBhvr>
                                        <p:cTn id="25" dur="500"/>
                                        <p:tgtEl>
                                          <p:spTgt spid="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wipe(down)">
                                      <p:cBhvr>
                                        <p:cTn id="30" dur="500"/>
                                        <p:tgtEl>
                                          <p:spTgt spid="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7">
                                            <p:bg/>
                                          </p:spTgt>
                                        </p:tgtEl>
                                        <p:attrNameLst>
                                          <p:attrName>style.visibility</p:attrName>
                                        </p:attrNameLst>
                                      </p:cBhvr>
                                      <p:to>
                                        <p:strVal val="visible"/>
                                      </p:to>
                                    </p:set>
                                    <p:animEffect transition="in" filter="wipe(down)">
                                      <p:cBhvr>
                                        <p:cTn id="35" dur="500"/>
                                        <p:tgtEl>
                                          <p:spTgt spid="7">
                                            <p:bg/>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7">
                                            <p:txEl>
                                              <p:pRg st="0" end="0"/>
                                            </p:txEl>
                                          </p:spTgt>
                                        </p:tgtEl>
                                        <p:attrNameLst>
                                          <p:attrName>style.visibility</p:attrName>
                                        </p:attrNameLst>
                                      </p:cBhvr>
                                      <p:to>
                                        <p:strVal val="visible"/>
                                      </p:to>
                                    </p:set>
                                    <p:animEffect transition="in" filter="wipe(down)">
                                      <p:cBhvr>
                                        <p:cTn id="38" dur="500"/>
                                        <p:tgtEl>
                                          <p:spTgt spid="7">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8">
                                            <p:bg/>
                                          </p:spTgt>
                                        </p:tgtEl>
                                        <p:attrNameLst>
                                          <p:attrName>style.visibility</p:attrName>
                                        </p:attrNameLst>
                                      </p:cBhvr>
                                      <p:to>
                                        <p:strVal val="visible"/>
                                      </p:to>
                                    </p:set>
                                    <p:animEffect transition="in" filter="wipe(down)">
                                      <p:cBhvr>
                                        <p:cTn id="43" dur="500"/>
                                        <p:tgtEl>
                                          <p:spTgt spid="8">
                                            <p:bg/>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8">
                                            <p:txEl>
                                              <p:pRg st="1" end="1"/>
                                            </p:txEl>
                                          </p:spTgt>
                                        </p:tgtEl>
                                        <p:attrNameLst>
                                          <p:attrName>style.visibility</p:attrName>
                                        </p:attrNameLst>
                                      </p:cBhvr>
                                      <p:to>
                                        <p:strVal val="visible"/>
                                      </p:to>
                                    </p:set>
                                    <p:animEffect transition="in" filter="wipe(down)">
                                      <p:cBhvr>
                                        <p:cTn id="48" dur="500"/>
                                        <p:tgtEl>
                                          <p:spTgt spid="8">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8">
                                            <p:txEl>
                                              <p:pRg st="2" end="2"/>
                                            </p:txEl>
                                          </p:spTgt>
                                        </p:tgtEl>
                                        <p:attrNameLst>
                                          <p:attrName>style.visibility</p:attrName>
                                        </p:attrNameLst>
                                      </p:cBhvr>
                                      <p:to>
                                        <p:strVal val="visible"/>
                                      </p:to>
                                    </p:set>
                                    <p:animEffect transition="in" filter="wipe(down)">
                                      <p:cBhvr>
                                        <p:cTn id="53" dur="500"/>
                                        <p:tgtEl>
                                          <p:spTgt spid="8">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
                                            <p:txEl>
                                              <p:pRg st="3" end="3"/>
                                            </p:txEl>
                                          </p:spTgt>
                                        </p:tgtEl>
                                        <p:attrNameLst>
                                          <p:attrName>style.visibility</p:attrName>
                                        </p:attrNameLst>
                                      </p:cBhvr>
                                      <p:to>
                                        <p:strVal val="visible"/>
                                      </p:to>
                                    </p:set>
                                    <p:animEffect transition="in" filter="wipe(down)">
                                      <p:cBhvr>
                                        <p:cTn id="58" dur="500"/>
                                        <p:tgtEl>
                                          <p:spTgt spid="8">
                                            <p:txEl>
                                              <p:pRg st="3" end="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9">
                                            <p:bg/>
                                          </p:spTgt>
                                        </p:tgtEl>
                                        <p:attrNameLst>
                                          <p:attrName>style.visibility</p:attrName>
                                        </p:attrNameLst>
                                      </p:cBhvr>
                                      <p:to>
                                        <p:strVal val="visible"/>
                                      </p:to>
                                    </p:set>
                                    <p:animEffect transition="in" filter="wipe(down)">
                                      <p:cBhvr>
                                        <p:cTn id="63" dur="500"/>
                                        <p:tgtEl>
                                          <p:spTgt spid="9">
                                            <p:bg/>
                                          </p:spTgt>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9">
                                            <p:txEl>
                                              <p:pRg st="0" end="0"/>
                                            </p:txEl>
                                          </p:spTgt>
                                        </p:tgtEl>
                                        <p:attrNameLst>
                                          <p:attrName>style.visibility</p:attrName>
                                        </p:attrNameLst>
                                      </p:cBhvr>
                                      <p:to>
                                        <p:strVal val="visible"/>
                                      </p:to>
                                    </p:set>
                                    <p:animEffect transition="in" filter="wipe(down)">
                                      <p:cBhvr>
                                        <p:cTn id="66" dur="500"/>
                                        <p:tgtEl>
                                          <p:spTgt spid="9">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0">
                                            <p:bg/>
                                          </p:spTgt>
                                        </p:tgtEl>
                                        <p:attrNameLst>
                                          <p:attrName>style.visibility</p:attrName>
                                        </p:attrNameLst>
                                      </p:cBhvr>
                                      <p:to>
                                        <p:strVal val="visible"/>
                                      </p:to>
                                    </p:set>
                                    <p:animEffect transition="in" filter="wipe(down)">
                                      <p:cBhvr>
                                        <p:cTn id="71" dur="500"/>
                                        <p:tgtEl>
                                          <p:spTgt spid="10">
                                            <p:bg/>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10">
                                            <p:txEl>
                                              <p:pRg st="1" end="1"/>
                                            </p:txEl>
                                          </p:spTgt>
                                        </p:tgtEl>
                                        <p:attrNameLst>
                                          <p:attrName>style.visibility</p:attrName>
                                        </p:attrNameLst>
                                      </p:cBhvr>
                                      <p:to>
                                        <p:strVal val="visible"/>
                                      </p:to>
                                    </p:set>
                                    <p:animEffect transition="in" filter="wipe(down)">
                                      <p:cBhvr>
                                        <p:cTn id="76" dur="500"/>
                                        <p:tgtEl>
                                          <p:spTgt spid="10">
                                            <p:txEl>
                                              <p:pRg st="1" end="1"/>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10">
                                            <p:txEl>
                                              <p:pRg st="2" end="2"/>
                                            </p:txEl>
                                          </p:spTgt>
                                        </p:tgtEl>
                                        <p:attrNameLst>
                                          <p:attrName>style.visibility</p:attrName>
                                        </p:attrNameLst>
                                      </p:cBhvr>
                                      <p:to>
                                        <p:strVal val="visible"/>
                                      </p:to>
                                    </p:set>
                                    <p:animEffect transition="in" filter="wipe(down)">
                                      <p:cBhvr>
                                        <p:cTn id="81" dur="500"/>
                                        <p:tgtEl>
                                          <p:spTgt spid="10">
                                            <p:txEl>
                                              <p:pRg st="2" end="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10">
                                            <p:txEl>
                                              <p:pRg st="3" end="3"/>
                                            </p:txEl>
                                          </p:spTgt>
                                        </p:tgtEl>
                                        <p:attrNameLst>
                                          <p:attrName>style.visibility</p:attrName>
                                        </p:attrNameLst>
                                      </p:cBhvr>
                                      <p:to>
                                        <p:strVal val="visible"/>
                                      </p:to>
                                    </p:set>
                                    <p:animEffect transition="in" filter="wipe(down)">
                                      <p:cBhvr>
                                        <p:cTn id="86" dur="500"/>
                                        <p:tgtEl>
                                          <p:spTgt spid="10">
                                            <p:txEl>
                                              <p:pRg st="3" end="3"/>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1">
                                            <p:bg/>
                                          </p:spTgt>
                                        </p:tgtEl>
                                        <p:attrNameLst>
                                          <p:attrName>style.visibility</p:attrName>
                                        </p:attrNameLst>
                                      </p:cBhvr>
                                      <p:to>
                                        <p:strVal val="visible"/>
                                      </p:to>
                                    </p:set>
                                    <p:animEffect transition="in" filter="wipe(down)">
                                      <p:cBhvr>
                                        <p:cTn id="91" dur="500"/>
                                        <p:tgtEl>
                                          <p:spTgt spid="11">
                                            <p:bg/>
                                          </p:spTgt>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11">
                                            <p:txEl>
                                              <p:pRg st="0" end="0"/>
                                            </p:txEl>
                                          </p:spTgt>
                                        </p:tgtEl>
                                        <p:attrNameLst>
                                          <p:attrName>style.visibility</p:attrName>
                                        </p:attrNameLst>
                                      </p:cBhvr>
                                      <p:to>
                                        <p:strVal val="visible"/>
                                      </p:to>
                                    </p:set>
                                    <p:animEffect transition="in" filter="wipe(down)">
                                      <p:cBhvr>
                                        <p:cTn id="94" dur="500"/>
                                        <p:tgtEl>
                                          <p:spTgt spid="11">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4">
                                            <p:bg/>
                                          </p:spTgt>
                                        </p:tgtEl>
                                        <p:attrNameLst>
                                          <p:attrName>style.visibility</p:attrName>
                                        </p:attrNameLst>
                                      </p:cBhvr>
                                      <p:to>
                                        <p:strVal val="visible"/>
                                      </p:to>
                                    </p:set>
                                    <p:animEffect transition="in" filter="wipe(down)">
                                      <p:cBhvr>
                                        <p:cTn id="99" dur="500"/>
                                        <p:tgtEl>
                                          <p:spTgt spid="14">
                                            <p:bg/>
                                          </p:spTgt>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14">
                                            <p:txEl>
                                              <p:pRg st="0" end="0"/>
                                            </p:txEl>
                                          </p:spTgt>
                                        </p:tgtEl>
                                        <p:attrNameLst>
                                          <p:attrName>style.visibility</p:attrName>
                                        </p:attrNameLst>
                                      </p:cBhvr>
                                      <p:to>
                                        <p:strVal val="visible"/>
                                      </p:to>
                                    </p:set>
                                    <p:animEffect transition="in" filter="wipe(down)">
                                      <p:cBhvr>
                                        <p:cTn id="102" dur="500"/>
                                        <p:tgtEl>
                                          <p:spTgt spid="14">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15">
                                            <p:bg/>
                                          </p:spTgt>
                                        </p:tgtEl>
                                        <p:attrNameLst>
                                          <p:attrName>style.visibility</p:attrName>
                                        </p:attrNameLst>
                                      </p:cBhvr>
                                      <p:to>
                                        <p:strVal val="visible"/>
                                      </p:to>
                                    </p:set>
                                    <p:animEffect transition="in" filter="wipe(down)">
                                      <p:cBhvr>
                                        <p:cTn id="107" dur="500"/>
                                        <p:tgtEl>
                                          <p:spTgt spid="15">
                                            <p:bg/>
                                          </p:spTgt>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15">
                                            <p:txEl>
                                              <p:pRg st="0" end="0"/>
                                            </p:txEl>
                                          </p:spTgt>
                                        </p:tgtEl>
                                        <p:attrNameLst>
                                          <p:attrName>style.visibility</p:attrName>
                                        </p:attrNameLst>
                                      </p:cBhvr>
                                      <p:to>
                                        <p:strVal val="visible"/>
                                      </p:to>
                                    </p:set>
                                    <p:animEffect transition="in" filter="wipe(down)">
                                      <p:cBhvr>
                                        <p:cTn id="110"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build="allAtOnce" animBg="1"/>
      <p:bldP spid="7" grpId="0" build="allAtOnce" animBg="1"/>
      <p:bldP spid="8" grpId="0" build="p" animBg="1"/>
      <p:bldP spid="9" grpId="0" build="allAtOnce" animBg="1"/>
      <p:bldP spid="10" grpId="0" build="p" animBg="1"/>
      <p:bldP spid="11" grpId="0" build="allAtOnce" animBg="1"/>
      <p:bldP spid="14" grpId="0" build="allAtOnce" animBg="1"/>
      <p:bldP spid="15" grpId="0" build="allAtOnce"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p:cNvPicPr>
            <a:picLocks noChangeAspect="1" noChangeArrowheads="1"/>
          </p:cNvPicPr>
          <p:nvPr/>
        </p:nvPicPr>
        <p:blipFill>
          <a:blip r:embed="rId2"/>
          <a:srcRect t="15707" r="10425" b="18105"/>
          <a:stretch>
            <a:fillRect/>
          </a:stretch>
        </p:blipFill>
        <p:spPr bwMode="auto">
          <a:xfrm>
            <a:off x="685800" y="2541587"/>
            <a:ext cx="7639050" cy="4087813"/>
          </a:xfrm>
          <a:prstGeom prst="rect">
            <a:avLst/>
          </a:prstGeom>
          <a:noFill/>
          <a:ln w="9525">
            <a:solidFill>
              <a:schemeClr val="tx1"/>
            </a:solidFill>
            <a:miter lim="800000"/>
            <a:headEnd/>
            <a:tailEnd/>
          </a:ln>
        </p:spPr>
      </p:pic>
      <p:sp>
        <p:nvSpPr>
          <p:cNvPr id="6" name="Rectangle 4"/>
          <p:cNvSpPr txBox="1">
            <a:spLocks noChangeArrowheads="1"/>
          </p:cNvSpPr>
          <p:nvPr/>
        </p:nvSpPr>
        <p:spPr>
          <a:xfrm>
            <a:off x="533400" y="1295400"/>
            <a:ext cx="6302375" cy="1066800"/>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rPr>
              <a:t>Tab</a:t>
            </a:r>
            <a:r>
              <a:rPr kumimoji="0" lang="en-US" sz="2400" b="1" i="0" u="none" strike="noStrike" kern="1200" cap="none" spc="0" normalizeH="0" noProof="0" dirty="0" smtClean="0">
                <a:ln>
                  <a:noFill/>
                </a:ln>
                <a:solidFill>
                  <a:srgbClr val="0070C0"/>
                </a:solidFill>
                <a:effectLst/>
                <a:uLnTx/>
                <a:uFillTx/>
                <a:latin typeface="Tahoma" pitchFamily="34" charset="0"/>
                <a:ea typeface="+mj-ea"/>
                <a:cs typeface="Tahoma" pitchFamily="34" charset="0"/>
              </a:rPr>
              <a:t> Source.</a:t>
            </a:r>
            <a:endParaRPr kumimoji="0" lang="en-US" sz="2400" b="1"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2000" dirty="0" err="1" smtClean="0">
                <a:latin typeface="Tahoma" pitchFamily="34" charset="0"/>
                <a:ea typeface="+mj-ea"/>
                <a:cs typeface="Tahoma" pitchFamily="34" charset="0"/>
              </a:rPr>
              <a:t>Dùng</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để</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quản</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lý</a:t>
            </a:r>
            <a:r>
              <a:rPr lang="en-US" sz="2000" dirty="0" smtClean="0">
                <a:latin typeface="Tahoma" pitchFamily="34" charset="0"/>
                <a:ea typeface="+mj-ea"/>
                <a:cs typeface="Tahoma" pitchFamily="34" charset="0"/>
              </a:rPr>
              <a:t> source code </a:t>
            </a:r>
            <a:r>
              <a:rPr lang="en-US" sz="2000" dirty="0" err="1" smtClean="0">
                <a:latin typeface="Tahoma" pitchFamily="34" charset="0"/>
                <a:ea typeface="+mj-ea"/>
                <a:cs typeface="Tahoma" pitchFamily="34" charset="0"/>
              </a:rPr>
              <a:t>của</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dự</a:t>
            </a:r>
            <a:r>
              <a:rPr lang="en-US" sz="2000" dirty="0" smtClean="0">
                <a:latin typeface="Tahoma" pitchFamily="34" charset="0"/>
                <a:ea typeface="+mj-ea"/>
                <a:cs typeface="Tahoma" pitchFamily="34" charset="0"/>
              </a:rPr>
              <a:t> </a:t>
            </a:r>
            <a:r>
              <a:rPr lang="en-US" sz="2000" dirty="0" err="1" smtClean="0">
                <a:latin typeface="Tahoma" pitchFamily="34" charset="0"/>
                <a:ea typeface="+mj-ea"/>
                <a:cs typeface="Tahoma" pitchFamily="34" charset="0"/>
              </a:rPr>
              <a:t>án</a:t>
            </a:r>
            <a:r>
              <a:rPr lang="en-US" sz="2000" dirty="0" smtClean="0">
                <a:latin typeface="Tahoma" pitchFamily="34" charset="0"/>
                <a:ea typeface="+mj-ea"/>
                <a:cs typeface="Tahoma"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000" u="none" strike="noStrike" kern="1200" cap="none" spc="0" normalizeH="0" baseline="0" noProof="0" dirty="0" smtClean="0">
              <a:ln>
                <a:noFill/>
              </a:ln>
              <a:effectLst/>
              <a:uLnTx/>
              <a:uFillTx/>
              <a:latin typeface="Tahoma" pitchFamily="34" charset="0"/>
              <a:ea typeface="+mj-ea"/>
              <a:cs typeface="Tahoma" pitchFamily="34" charset="0"/>
            </a:endParaRPr>
          </a:p>
        </p:txBody>
      </p:sp>
      <p:sp>
        <p:nvSpPr>
          <p:cNvPr id="7" name="Rounded Rectangle 6"/>
          <p:cNvSpPr/>
          <p:nvPr/>
        </p:nvSpPr>
        <p:spPr>
          <a:xfrm>
            <a:off x="2438400" y="609600"/>
            <a:ext cx="3962400" cy="609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err="1" smtClean="0">
                <a:latin typeface="Arial" pitchFamily="34" charset="0"/>
                <a:cs typeface="Arial" pitchFamily="34" charset="0"/>
              </a:rPr>
              <a:t>Giới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thiệu</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một</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số</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chức</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năng</a:t>
            </a:r>
            <a:endParaRPr lang="en-US" sz="2000" b="1" dirty="0">
              <a:latin typeface="Arial" pitchFamily="34" charset="0"/>
              <a:cs typeface="Arial" pitchFamily="34" charset="0"/>
            </a:endParaRPr>
          </a:p>
        </p:txBody>
      </p:sp>
      <p:sp>
        <p:nvSpPr>
          <p:cNvPr id="8" name="Title 5"/>
          <p:cNvSpPr>
            <a:spLocks noGrp="1"/>
          </p:cNvSpPr>
          <p:nvPr>
            <p:ph type="title"/>
          </p:nvPr>
        </p:nvSpPr>
        <p:spPr>
          <a:xfrm>
            <a:off x="0" y="0"/>
            <a:ext cx="5181600" cy="4572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google</a:t>
            </a:r>
            <a:r>
              <a:rPr lang="en-US" dirty="0" smtClean="0">
                <a:solidFill>
                  <a:srgbClr val="FF0000"/>
                </a:solidFill>
                <a:latin typeface="Arial" pitchFamily="34" charset="0"/>
                <a:cs typeface="Arial" pitchFamily="34" charset="0"/>
              </a:rPr>
              <a:t> code</a:t>
            </a:r>
            <a:endParaRPr lang="en-US" dirty="0">
              <a:solidFill>
                <a:srgbClr val="FF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3" descr="01.bmp"/>
          <p:cNvPicPr>
            <a:picLocks noChangeAspect="1" noChangeArrowheads="1"/>
          </p:cNvPicPr>
          <p:nvPr/>
        </p:nvPicPr>
        <p:blipFill>
          <a:blip r:embed="rId2"/>
          <a:srcRect t="23009" r="1733" b="52632"/>
          <a:stretch>
            <a:fillRect/>
          </a:stretch>
        </p:blipFill>
        <p:spPr bwMode="auto">
          <a:xfrm>
            <a:off x="228600" y="5105400"/>
            <a:ext cx="8655050" cy="1554163"/>
          </a:xfrm>
          <a:prstGeom prst="rect">
            <a:avLst/>
          </a:prstGeom>
          <a:noFill/>
          <a:ln w="9525">
            <a:solidFill>
              <a:schemeClr val="tx1"/>
            </a:solidFill>
            <a:miter lim="800000"/>
            <a:headEnd/>
            <a:tailEnd/>
          </a:ln>
        </p:spPr>
      </p:pic>
      <p:pic>
        <p:nvPicPr>
          <p:cNvPr id="6" name="Picture 9" descr="00.bmp"/>
          <p:cNvPicPr>
            <a:picLocks noChangeAspect="1" noChangeArrowheads="1"/>
          </p:cNvPicPr>
          <p:nvPr/>
        </p:nvPicPr>
        <p:blipFill>
          <a:blip r:embed="rId3"/>
          <a:srcRect t="46017" r="3653" b="32301"/>
          <a:stretch>
            <a:fillRect/>
          </a:stretch>
        </p:blipFill>
        <p:spPr bwMode="auto">
          <a:xfrm>
            <a:off x="228600" y="2614613"/>
            <a:ext cx="8610600" cy="1423987"/>
          </a:xfrm>
          <a:prstGeom prst="rect">
            <a:avLst/>
          </a:prstGeom>
          <a:noFill/>
          <a:ln w="9525">
            <a:solidFill>
              <a:schemeClr val="tx1"/>
            </a:solidFill>
            <a:miter lim="800000"/>
            <a:headEnd/>
            <a:tailEnd/>
          </a:ln>
        </p:spPr>
      </p:pic>
      <p:sp>
        <p:nvSpPr>
          <p:cNvPr id="7" name="TextBox 12"/>
          <p:cNvSpPr txBox="1">
            <a:spLocks noChangeArrowheads="1"/>
          </p:cNvSpPr>
          <p:nvPr/>
        </p:nvSpPr>
        <p:spPr bwMode="auto">
          <a:xfrm>
            <a:off x="381000" y="2176046"/>
            <a:ext cx="4947380" cy="338554"/>
          </a:xfrm>
          <a:prstGeom prst="rect">
            <a:avLst/>
          </a:prstGeom>
          <a:noFill/>
          <a:ln w="9525">
            <a:noFill/>
            <a:miter lim="800000"/>
            <a:headEnd/>
            <a:tailEnd/>
          </a:ln>
        </p:spPr>
        <p:txBody>
          <a:bodyPr wrap="none">
            <a:spAutoFit/>
          </a:bodyPr>
          <a:lstStyle/>
          <a:p>
            <a:pPr algn="just"/>
            <a:r>
              <a:rPr lang="en-US" sz="1600" dirty="0" err="1">
                <a:latin typeface="Tahoma" pitchFamily="34" charset="0"/>
                <a:cs typeface="Tahoma" pitchFamily="34" charset="0"/>
              </a:rPr>
              <a:t>Thông</a:t>
            </a:r>
            <a:r>
              <a:rPr lang="en-US" sz="1600" dirty="0">
                <a:latin typeface="Tahoma" pitchFamily="34" charset="0"/>
                <a:cs typeface="Tahoma" pitchFamily="34" charset="0"/>
              </a:rPr>
              <a:t> </a:t>
            </a:r>
            <a:r>
              <a:rPr lang="en-US" sz="1600" dirty="0" err="1">
                <a:latin typeface="Tahoma" pitchFamily="34" charset="0"/>
                <a:cs typeface="Tahoma" pitchFamily="34" charset="0"/>
              </a:rPr>
              <a:t>báo</a:t>
            </a:r>
            <a:r>
              <a:rPr lang="en-US" sz="1600" dirty="0">
                <a:latin typeface="Tahoma" pitchFamily="34" charset="0"/>
                <a:cs typeface="Tahoma" pitchFamily="34" charset="0"/>
              </a:rPr>
              <a:t> </a:t>
            </a:r>
            <a:r>
              <a:rPr lang="en-US" sz="1600" dirty="0" err="1">
                <a:latin typeface="Tahoma" pitchFamily="34" charset="0"/>
                <a:cs typeface="Tahoma" pitchFamily="34" charset="0"/>
              </a:rPr>
              <a:t>rằng</a:t>
            </a:r>
            <a:r>
              <a:rPr lang="en-US" sz="1600" dirty="0">
                <a:latin typeface="Tahoma" pitchFamily="34" charset="0"/>
                <a:cs typeface="Tahoma" pitchFamily="34" charset="0"/>
              </a:rPr>
              <a:t> </a:t>
            </a:r>
            <a:r>
              <a:rPr lang="en-US" sz="1600" dirty="0" err="1">
                <a:latin typeface="Tahoma" pitchFamily="34" charset="0"/>
                <a:cs typeface="Tahoma" pitchFamily="34" charset="0"/>
              </a:rPr>
              <a:t>bạn</a:t>
            </a:r>
            <a:r>
              <a:rPr lang="en-US" sz="1600" dirty="0">
                <a:latin typeface="Tahoma" pitchFamily="34" charset="0"/>
                <a:cs typeface="Tahoma" pitchFamily="34" charset="0"/>
              </a:rPr>
              <a:t> </a:t>
            </a:r>
            <a:r>
              <a:rPr lang="en-US" sz="1600" dirty="0" err="1">
                <a:latin typeface="Tahoma" pitchFamily="34" charset="0"/>
                <a:cs typeface="Tahoma" pitchFamily="34" charset="0"/>
              </a:rPr>
              <a:t>nên</a:t>
            </a:r>
            <a:r>
              <a:rPr lang="en-US" sz="1600" dirty="0">
                <a:latin typeface="Tahoma" pitchFamily="34" charset="0"/>
                <a:cs typeface="Tahoma" pitchFamily="34" charset="0"/>
              </a:rPr>
              <a:t> </a:t>
            </a:r>
            <a:r>
              <a:rPr lang="en-US" sz="1600" dirty="0" err="1">
                <a:latin typeface="Tahoma" pitchFamily="34" charset="0"/>
                <a:cs typeface="Tahoma" pitchFamily="34" charset="0"/>
              </a:rPr>
              <a:t>cài</a:t>
            </a:r>
            <a:r>
              <a:rPr lang="en-US" sz="1600" dirty="0">
                <a:latin typeface="Tahoma" pitchFamily="34" charset="0"/>
                <a:cs typeface="Tahoma" pitchFamily="34" charset="0"/>
              </a:rPr>
              <a:t> </a:t>
            </a:r>
            <a:r>
              <a:rPr lang="en-US" sz="1600" dirty="0" err="1">
                <a:latin typeface="Tahoma" pitchFamily="34" charset="0"/>
                <a:cs typeface="Tahoma" pitchFamily="34" charset="0"/>
              </a:rPr>
              <a:t>phần</a:t>
            </a:r>
            <a:r>
              <a:rPr lang="en-US" sz="1600" dirty="0">
                <a:latin typeface="Tahoma" pitchFamily="34" charset="0"/>
                <a:cs typeface="Tahoma" pitchFamily="34" charset="0"/>
              </a:rPr>
              <a:t> </a:t>
            </a:r>
            <a:r>
              <a:rPr lang="en-US" sz="1600" dirty="0" err="1">
                <a:latin typeface="Tahoma" pitchFamily="34" charset="0"/>
                <a:cs typeface="Tahoma" pitchFamily="34" charset="0"/>
              </a:rPr>
              <a:t>mềm</a:t>
            </a:r>
            <a:r>
              <a:rPr lang="en-US" sz="1600" dirty="0">
                <a:latin typeface="Tahoma" pitchFamily="34" charset="0"/>
                <a:cs typeface="Tahoma" pitchFamily="34" charset="0"/>
              </a:rPr>
              <a:t> </a:t>
            </a:r>
            <a:r>
              <a:rPr lang="en-US" sz="1600" dirty="0" err="1">
                <a:latin typeface="Tahoma" pitchFamily="34" charset="0"/>
                <a:cs typeface="Tahoma" pitchFamily="34" charset="0"/>
              </a:rPr>
              <a:t>trên</a:t>
            </a:r>
            <a:r>
              <a:rPr lang="en-US" sz="1600" dirty="0">
                <a:latin typeface="Tahoma" pitchFamily="34" charset="0"/>
                <a:cs typeface="Tahoma" pitchFamily="34" charset="0"/>
              </a:rPr>
              <a:t> client!!!</a:t>
            </a:r>
          </a:p>
        </p:txBody>
      </p:sp>
      <p:sp>
        <p:nvSpPr>
          <p:cNvPr id="8" name="TextBox 15"/>
          <p:cNvSpPr txBox="1">
            <a:spLocks noChangeArrowheads="1"/>
          </p:cNvSpPr>
          <p:nvPr/>
        </p:nvSpPr>
        <p:spPr bwMode="auto">
          <a:xfrm>
            <a:off x="228600" y="4104382"/>
            <a:ext cx="8001000" cy="1077218"/>
          </a:xfrm>
          <a:prstGeom prst="rect">
            <a:avLst/>
          </a:prstGeom>
          <a:noFill/>
          <a:ln w="9525">
            <a:noFill/>
            <a:miter lim="800000"/>
            <a:headEnd/>
            <a:tailEnd/>
          </a:ln>
        </p:spPr>
        <p:txBody>
          <a:bodyPr>
            <a:spAutoFit/>
          </a:bodyPr>
          <a:lstStyle/>
          <a:p>
            <a:pPr algn="just"/>
            <a:r>
              <a:rPr lang="en-US" sz="1600" dirty="0">
                <a:latin typeface="Tahoma" pitchFamily="34" charset="0"/>
                <a:cs typeface="Tahoma" pitchFamily="34" charset="0"/>
                <a:sym typeface="Wingdings" pitchFamily="2" charset="2"/>
              </a:rPr>
              <a:t> </a:t>
            </a:r>
            <a:r>
              <a:rPr lang="en-US" sz="1600" dirty="0" err="1">
                <a:latin typeface="Tahoma" pitchFamily="34" charset="0"/>
                <a:cs typeface="Tahoma" pitchFamily="34" charset="0"/>
              </a:rPr>
              <a:t>Cần</a:t>
            </a:r>
            <a:r>
              <a:rPr lang="en-US" sz="1600" dirty="0">
                <a:latin typeface="Tahoma" pitchFamily="34" charset="0"/>
                <a:cs typeface="Tahoma" pitchFamily="34" charset="0"/>
              </a:rPr>
              <a:t> </a:t>
            </a:r>
            <a:r>
              <a:rPr lang="en-US" sz="1600" dirty="0" err="1">
                <a:latin typeface="Tahoma" pitchFamily="34" charset="0"/>
                <a:cs typeface="Tahoma" pitchFamily="34" charset="0"/>
              </a:rPr>
              <a:t>chứng</a:t>
            </a:r>
            <a:r>
              <a:rPr lang="en-US" sz="1600" dirty="0">
                <a:latin typeface="Tahoma" pitchFamily="34" charset="0"/>
                <a:cs typeface="Tahoma" pitchFamily="34" charset="0"/>
              </a:rPr>
              <a:t> </a:t>
            </a:r>
            <a:r>
              <a:rPr lang="en-US" sz="1600" dirty="0" err="1">
                <a:latin typeface="Tahoma" pitchFamily="34" charset="0"/>
                <a:cs typeface="Tahoma" pitchFamily="34" charset="0"/>
              </a:rPr>
              <a:t>thực</a:t>
            </a:r>
            <a:r>
              <a:rPr lang="en-US" sz="1600" dirty="0">
                <a:latin typeface="Tahoma" pitchFamily="34" charset="0"/>
                <a:cs typeface="Tahoma" pitchFamily="34" charset="0"/>
              </a:rPr>
              <a:t> </a:t>
            </a:r>
            <a:r>
              <a:rPr lang="en-US" sz="1600" dirty="0" err="1">
                <a:latin typeface="Tahoma" pitchFamily="34" charset="0"/>
                <a:cs typeface="Tahoma" pitchFamily="34" charset="0"/>
              </a:rPr>
              <a:t>bằng</a:t>
            </a:r>
            <a:r>
              <a:rPr lang="en-US" sz="1600" dirty="0">
                <a:latin typeface="Tahoma" pitchFamily="34" charset="0"/>
                <a:cs typeface="Tahoma" pitchFamily="34" charset="0"/>
              </a:rPr>
              <a:t> username &amp; password, </a:t>
            </a:r>
            <a:r>
              <a:rPr lang="en-US" sz="1600" dirty="0" err="1">
                <a:latin typeface="Tahoma" pitchFamily="34" charset="0"/>
                <a:cs typeface="Tahoma" pitchFamily="34" charset="0"/>
              </a:rPr>
              <a:t>áp</a:t>
            </a:r>
            <a:r>
              <a:rPr lang="en-US" sz="1600" dirty="0">
                <a:latin typeface="Tahoma" pitchFamily="34" charset="0"/>
                <a:cs typeface="Tahoma" pitchFamily="34" charset="0"/>
              </a:rPr>
              <a:t> </a:t>
            </a:r>
            <a:r>
              <a:rPr lang="en-US" sz="1600" dirty="0" err="1">
                <a:latin typeface="Tahoma" pitchFamily="34" charset="0"/>
                <a:cs typeface="Tahoma" pitchFamily="34" charset="0"/>
              </a:rPr>
              <a:t>dụng</a:t>
            </a:r>
            <a:r>
              <a:rPr lang="en-US" sz="1600" dirty="0">
                <a:latin typeface="Tahoma" pitchFamily="34" charset="0"/>
                <a:cs typeface="Tahoma" pitchFamily="34" charset="0"/>
              </a:rPr>
              <a:t> </a:t>
            </a:r>
            <a:r>
              <a:rPr lang="en-US" sz="1600" dirty="0" err="1">
                <a:latin typeface="Tahoma" pitchFamily="34" charset="0"/>
                <a:cs typeface="Tahoma" pitchFamily="34" charset="0"/>
              </a:rPr>
              <a:t>cho</a:t>
            </a:r>
            <a:r>
              <a:rPr lang="en-US" sz="1600" dirty="0">
                <a:latin typeface="Tahoma" pitchFamily="34" charset="0"/>
                <a:cs typeface="Tahoma" pitchFamily="34" charset="0"/>
              </a:rPr>
              <a:t> </a:t>
            </a:r>
            <a:r>
              <a:rPr lang="en-US" sz="1600" dirty="0" err="1">
                <a:latin typeface="Tahoma" pitchFamily="34" charset="0"/>
                <a:cs typeface="Tahoma" pitchFamily="34" charset="0"/>
              </a:rPr>
              <a:t>thành</a:t>
            </a:r>
            <a:r>
              <a:rPr lang="en-US" sz="1600" dirty="0">
                <a:latin typeface="Tahoma" pitchFamily="34" charset="0"/>
                <a:cs typeface="Tahoma" pitchFamily="34" charset="0"/>
              </a:rPr>
              <a:t> </a:t>
            </a:r>
            <a:r>
              <a:rPr lang="en-US" sz="1600" dirty="0" err="1">
                <a:latin typeface="Tahoma" pitchFamily="34" charset="0"/>
                <a:cs typeface="Tahoma" pitchFamily="34" charset="0"/>
              </a:rPr>
              <a:t>viên</a:t>
            </a:r>
            <a:r>
              <a:rPr lang="en-US" sz="1600" dirty="0">
                <a:latin typeface="Tahoma" pitchFamily="34" charset="0"/>
                <a:cs typeface="Tahoma" pitchFamily="34" charset="0"/>
              </a:rPr>
              <a:t> </a:t>
            </a:r>
            <a:r>
              <a:rPr lang="en-US" sz="1600" dirty="0" err="1">
                <a:latin typeface="Tahoma" pitchFamily="34" charset="0"/>
                <a:cs typeface="Tahoma" pitchFamily="34" charset="0"/>
              </a:rPr>
              <a:t>của</a:t>
            </a:r>
            <a:r>
              <a:rPr lang="en-US" sz="1600" dirty="0">
                <a:latin typeface="Tahoma" pitchFamily="34" charset="0"/>
                <a:cs typeface="Tahoma" pitchFamily="34" charset="0"/>
              </a:rPr>
              <a:t> project. Username </a:t>
            </a:r>
            <a:r>
              <a:rPr lang="en-US" sz="1600" dirty="0" err="1">
                <a:latin typeface="Tahoma" pitchFamily="34" charset="0"/>
                <a:cs typeface="Tahoma" pitchFamily="34" charset="0"/>
              </a:rPr>
              <a:t>mặc</a:t>
            </a:r>
            <a:r>
              <a:rPr lang="en-US" sz="1600" dirty="0">
                <a:latin typeface="Tahoma" pitchFamily="34" charset="0"/>
                <a:cs typeface="Tahoma" pitchFamily="34" charset="0"/>
              </a:rPr>
              <a:t> </a:t>
            </a:r>
            <a:r>
              <a:rPr lang="en-US" sz="1600" dirty="0" err="1">
                <a:latin typeface="Tahoma" pitchFamily="34" charset="0"/>
                <a:cs typeface="Tahoma" pitchFamily="34" charset="0"/>
              </a:rPr>
              <a:t>định</a:t>
            </a:r>
            <a:r>
              <a:rPr lang="en-US" sz="1600" dirty="0">
                <a:latin typeface="Tahoma" pitchFamily="34" charset="0"/>
                <a:cs typeface="Tahoma" pitchFamily="34" charset="0"/>
              </a:rPr>
              <a:t> </a:t>
            </a:r>
            <a:r>
              <a:rPr lang="en-US" sz="1600" dirty="0" err="1">
                <a:latin typeface="Tahoma" pitchFamily="34" charset="0"/>
                <a:cs typeface="Tahoma" pitchFamily="34" charset="0"/>
              </a:rPr>
              <a:t>là</a:t>
            </a:r>
            <a:r>
              <a:rPr lang="en-US" sz="1600" dirty="0">
                <a:latin typeface="Tahoma" pitchFamily="34" charset="0"/>
                <a:cs typeface="Tahoma" pitchFamily="34" charset="0"/>
              </a:rPr>
              <a:t> </a:t>
            </a:r>
            <a:r>
              <a:rPr lang="en-US" sz="1600" dirty="0" err="1">
                <a:latin typeface="Tahoma" pitchFamily="34" charset="0"/>
                <a:cs typeface="Tahoma" pitchFamily="34" charset="0"/>
              </a:rPr>
              <a:t>tên</a:t>
            </a:r>
            <a:r>
              <a:rPr lang="en-US" sz="1600" dirty="0">
                <a:latin typeface="Tahoma" pitchFamily="34" charset="0"/>
                <a:cs typeface="Tahoma" pitchFamily="34" charset="0"/>
              </a:rPr>
              <a:t> </a:t>
            </a:r>
            <a:r>
              <a:rPr lang="en-US" sz="1600" dirty="0" err="1">
                <a:latin typeface="Tahoma" pitchFamily="34" charset="0"/>
                <a:cs typeface="Tahoma" pitchFamily="34" charset="0"/>
              </a:rPr>
              <a:t>của</a:t>
            </a:r>
            <a:r>
              <a:rPr lang="en-US" sz="1600" dirty="0">
                <a:latin typeface="Tahoma" pitchFamily="34" charset="0"/>
                <a:cs typeface="Tahoma" pitchFamily="34" charset="0"/>
              </a:rPr>
              <a:t> </a:t>
            </a:r>
            <a:r>
              <a:rPr lang="en-US" sz="1600" dirty="0" err="1">
                <a:latin typeface="Tahoma" pitchFamily="34" charset="0"/>
                <a:cs typeface="Tahoma" pitchFamily="34" charset="0"/>
              </a:rPr>
              <a:t>tài</a:t>
            </a:r>
            <a:r>
              <a:rPr lang="en-US" sz="1600" dirty="0">
                <a:latin typeface="Tahoma" pitchFamily="34" charset="0"/>
                <a:cs typeface="Tahoma" pitchFamily="34" charset="0"/>
              </a:rPr>
              <a:t> </a:t>
            </a:r>
            <a:r>
              <a:rPr lang="en-US" sz="1600" dirty="0" err="1">
                <a:latin typeface="Tahoma" pitchFamily="34" charset="0"/>
                <a:cs typeface="Tahoma" pitchFamily="34" charset="0"/>
              </a:rPr>
              <a:t>khoản</a:t>
            </a:r>
            <a:r>
              <a:rPr lang="en-US" sz="1600" dirty="0">
                <a:latin typeface="Tahoma" pitchFamily="34" charset="0"/>
                <a:cs typeface="Tahoma" pitchFamily="34" charset="0"/>
              </a:rPr>
              <a:t> </a:t>
            </a:r>
            <a:r>
              <a:rPr lang="en-US" sz="1600" dirty="0" err="1">
                <a:latin typeface="Tahoma" pitchFamily="34" charset="0"/>
                <a:cs typeface="Tahoma" pitchFamily="34" charset="0"/>
              </a:rPr>
              <a:t>google</a:t>
            </a:r>
            <a:r>
              <a:rPr lang="en-US" sz="1600" dirty="0">
                <a:latin typeface="Tahoma" pitchFamily="34" charset="0"/>
                <a:cs typeface="Tahoma" pitchFamily="34" charset="0"/>
              </a:rPr>
              <a:t> </a:t>
            </a:r>
            <a:r>
              <a:rPr lang="en-US" sz="1600" dirty="0" err="1">
                <a:latin typeface="Tahoma" pitchFamily="34" charset="0"/>
                <a:cs typeface="Tahoma" pitchFamily="34" charset="0"/>
              </a:rPr>
              <a:t>hiện</a:t>
            </a:r>
            <a:r>
              <a:rPr lang="en-US" sz="1600" dirty="0">
                <a:latin typeface="Tahoma" pitchFamily="34" charset="0"/>
                <a:cs typeface="Tahoma" pitchFamily="34" charset="0"/>
              </a:rPr>
              <a:t> </a:t>
            </a:r>
            <a:r>
              <a:rPr lang="en-US" sz="1600" dirty="0" err="1">
                <a:latin typeface="Tahoma" pitchFamily="34" charset="0"/>
                <a:cs typeface="Tahoma" pitchFamily="34" charset="0"/>
              </a:rPr>
              <a:t>tại</a:t>
            </a:r>
            <a:r>
              <a:rPr lang="en-US" sz="1600" dirty="0">
                <a:latin typeface="Tahoma" pitchFamily="34" charset="0"/>
                <a:cs typeface="Tahoma" pitchFamily="34" charset="0"/>
              </a:rPr>
              <a:t> </a:t>
            </a:r>
            <a:r>
              <a:rPr lang="en-US" sz="1600" dirty="0" err="1">
                <a:latin typeface="Tahoma" pitchFamily="34" charset="0"/>
                <a:cs typeface="Tahoma" pitchFamily="34" charset="0"/>
              </a:rPr>
              <a:t>đang</a:t>
            </a:r>
            <a:r>
              <a:rPr lang="en-US" sz="1600" dirty="0">
                <a:latin typeface="Tahoma" pitchFamily="34" charset="0"/>
                <a:cs typeface="Tahoma" pitchFamily="34" charset="0"/>
              </a:rPr>
              <a:t> </a:t>
            </a:r>
            <a:r>
              <a:rPr lang="en-US" sz="1600" dirty="0" err="1">
                <a:latin typeface="Tahoma" pitchFamily="34" charset="0"/>
                <a:cs typeface="Tahoma" pitchFamily="34" charset="0"/>
              </a:rPr>
              <a:t>đăng</a:t>
            </a:r>
            <a:r>
              <a:rPr lang="en-US" sz="1600" dirty="0">
                <a:latin typeface="Tahoma" pitchFamily="34" charset="0"/>
                <a:cs typeface="Tahoma" pitchFamily="34" charset="0"/>
              </a:rPr>
              <a:t> </a:t>
            </a:r>
            <a:r>
              <a:rPr lang="en-US" sz="1600" dirty="0" err="1">
                <a:latin typeface="Tahoma" pitchFamily="34" charset="0"/>
                <a:cs typeface="Tahoma" pitchFamily="34" charset="0"/>
              </a:rPr>
              <a:t>nhập</a:t>
            </a:r>
            <a:r>
              <a:rPr lang="en-US" sz="1600" dirty="0">
                <a:latin typeface="Tahoma" pitchFamily="34" charset="0"/>
                <a:cs typeface="Tahoma" pitchFamily="34" charset="0"/>
              </a:rPr>
              <a:t>, password </a:t>
            </a:r>
            <a:r>
              <a:rPr lang="en-US" sz="1600" dirty="0" err="1">
                <a:latin typeface="Tahoma" pitchFamily="34" charset="0"/>
                <a:cs typeface="Tahoma" pitchFamily="34" charset="0"/>
              </a:rPr>
              <a:t>được</a:t>
            </a:r>
            <a:r>
              <a:rPr lang="en-US" sz="1600" dirty="0">
                <a:latin typeface="Tahoma" pitchFamily="34" charset="0"/>
                <a:cs typeface="Tahoma" pitchFamily="34" charset="0"/>
              </a:rPr>
              <a:t> </a:t>
            </a:r>
            <a:r>
              <a:rPr lang="en-US" sz="1600" dirty="0" err="1">
                <a:latin typeface="Tahoma" pitchFamily="34" charset="0"/>
                <a:cs typeface="Tahoma" pitchFamily="34" charset="0"/>
              </a:rPr>
              <a:t>lấy</a:t>
            </a:r>
            <a:r>
              <a:rPr lang="en-US" sz="1600" dirty="0">
                <a:latin typeface="Tahoma" pitchFamily="34" charset="0"/>
                <a:cs typeface="Tahoma" pitchFamily="34" charset="0"/>
              </a:rPr>
              <a:t> </a:t>
            </a:r>
            <a:r>
              <a:rPr lang="en-US" sz="1600" dirty="0" err="1">
                <a:latin typeface="Tahoma" pitchFamily="34" charset="0"/>
                <a:cs typeface="Tahoma" pitchFamily="34" charset="0"/>
              </a:rPr>
              <a:t>từ</a:t>
            </a:r>
            <a:r>
              <a:rPr lang="en-US" sz="1600" dirty="0">
                <a:latin typeface="Tahoma" pitchFamily="34" charset="0"/>
                <a:cs typeface="Tahoma" pitchFamily="34" charset="0"/>
              </a:rPr>
              <a:t> </a:t>
            </a:r>
            <a:r>
              <a:rPr lang="en-US" sz="1600" dirty="0" err="1">
                <a:latin typeface="Tahoma" pitchFamily="34" charset="0"/>
                <a:cs typeface="Tahoma" pitchFamily="34" charset="0"/>
              </a:rPr>
              <a:t>đường</a:t>
            </a:r>
            <a:r>
              <a:rPr lang="en-US" sz="1600" dirty="0">
                <a:latin typeface="Tahoma" pitchFamily="34" charset="0"/>
                <a:cs typeface="Tahoma" pitchFamily="34" charset="0"/>
              </a:rPr>
              <a:t> link </a:t>
            </a:r>
            <a:r>
              <a:rPr lang="en-US" sz="1600" dirty="0" err="1">
                <a:latin typeface="Tahoma" pitchFamily="34" charset="0"/>
                <a:cs typeface="Tahoma" pitchFamily="34" charset="0"/>
              </a:rPr>
              <a:t>bên</a:t>
            </a:r>
            <a:r>
              <a:rPr lang="en-US" sz="1600" dirty="0">
                <a:latin typeface="Tahoma" pitchFamily="34" charset="0"/>
                <a:cs typeface="Tahoma" pitchFamily="34" charset="0"/>
              </a:rPr>
              <a:t> </a:t>
            </a:r>
            <a:r>
              <a:rPr lang="en-US" sz="1600" dirty="0" err="1">
                <a:latin typeface="Tahoma" pitchFamily="34" charset="0"/>
                <a:cs typeface="Tahoma" pitchFamily="34" charset="0"/>
              </a:rPr>
              <a:t>dưới</a:t>
            </a:r>
            <a:r>
              <a:rPr lang="en-US" sz="1600" dirty="0" smtClean="0">
                <a:latin typeface="Tahoma" pitchFamily="34" charset="0"/>
                <a:cs typeface="Tahoma" pitchFamily="34" charset="0"/>
              </a:rPr>
              <a:t>. </a:t>
            </a:r>
            <a:r>
              <a:rPr lang="en-US" sz="1600" dirty="0" err="1" smtClean="0">
                <a:latin typeface="Tahoma" pitchFamily="34" charset="0"/>
                <a:cs typeface="Tahoma" pitchFamily="34" charset="0"/>
              </a:rPr>
              <a:t>Nếu</a:t>
            </a:r>
            <a:r>
              <a:rPr lang="en-US" sz="1600" dirty="0" smtClean="0">
                <a:latin typeface="Tahoma" pitchFamily="34" charset="0"/>
                <a:cs typeface="Tahoma" pitchFamily="34" charset="0"/>
              </a:rPr>
              <a:t> </a:t>
            </a:r>
            <a:r>
              <a:rPr lang="en-US" sz="1600" dirty="0" err="1" smtClean="0">
                <a:latin typeface="Tahoma" pitchFamily="34" charset="0"/>
                <a:cs typeface="Tahoma" pitchFamily="34" charset="0"/>
              </a:rPr>
              <a:t>không</a:t>
            </a:r>
            <a:r>
              <a:rPr lang="en-US" sz="1600" dirty="0" smtClean="0">
                <a:latin typeface="Tahoma" pitchFamily="34" charset="0"/>
                <a:cs typeface="Tahoma" pitchFamily="34" charset="0"/>
              </a:rPr>
              <a:t> </a:t>
            </a:r>
            <a:r>
              <a:rPr lang="en-US" sz="1600" dirty="0" err="1" smtClean="0">
                <a:latin typeface="Tahoma" pitchFamily="34" charset="0"/>
                <a:cs typeface="Tahoma" pitchFamily="34" charset="0"/>
              </a:rPr>
              <a:t>chứng</a:t>
            </a:r>
            <a:r>
              <a:rPr lang="en-US" sz="1600" dirty="0" smtClean="0">
                <a:latin typeface="Tahoma" pitchFamily="34" charset="0"/>
                <a:cs typeface="Tahoma" pitchFamily="34" charset="0"/>
              </a:rPr>
              <a:t> </a:t>
            </a:r>
            <a:r>
              <a:rPr lang="en-US" sz="1600" dirty="0" err="1" smtClean="0">
                <a:latin typeface="Tahoma" pitchFamily="34" charset="0"/>
                <a:cs typeface="Tahoma" pitchFamily="34" charset="0"/>
              </a:rPr>
              <a:t>thực</a:t>
            </a:r>
            <a:r>
              <a:rPr lang="en-US" sz="1600" dirty="0" smtClean="0">
                <a:latin typeface="Tahoma" pitchFamily="34" charset="0"/>
                <a:cs typeface="Tahoma" pitchFamily="34" charset="0"/>
              </a:rPr>
              <a:t> </a:t>
            </a:r>
            <a:r>
              <a:rPr lang="en-US" sz="1600" dirty="0" err="1" smtClean="0">
                <a:latin typeface="Tahoma" pitchFamily="34" charset="0"/>
                <a:cs typeface="Tahoma" pitchFamily="34" charset="0"/>
              </a:rPr>
              <a:t>thì</a:t>
            </a:r>
            <a:r>
              <a:rPr lang="en-US" sz="1600" dirty="0" smtClean="0">
                <a:latin typeface="Tahoma" pitchFamily="34" charset="0"/>
                <a:cs typeface="Tahoma" pitchFamily="34" charset="0"/>
              </a:rPr>
              <a:t> </a:t>
            </a:r>
            <a:r>
              <a:rPr lang="en-US" sz="1600" dirty="0" err="1" smtClean="0">
                <a:latin typeface="Tahoma" pitchFamily="34" charset="0"/>
                <a:cs typeface="Tahoma" pitchFamily="34" charset="0"/>
              </a:rPr>
              <a:t>chỉ</a:t>
            </a:r>
            <a:r>
              <a:rPr lang="en-US" sz="1600" dirty="0" smtClean="0">
                <a:latin typeface="Tahoma" pitchFamily="34" charset="0"/>
                <a:cs typeface="Tahoma" pitchFamily="34" charset="0"/>
              </a:rPr>
              <a:t> </a:t>
            </a:r>
            <a:r>
              <a:rPr lang="en-US" sz="1600" dirty="0" err="1" smtClean="0">
                <a:latin typeface="Tahoma" pitchFamily="34" charset="0"/>
                <a:cs typeface="Tahoma" pitchFamily="34" charset="0"/>
              </a:rPr>
              <a:t>được</a:t>
            </a:r>
            <a:r>
              <a:rPr lang="en-US" sz="1600" dirty="0" smtClean="0">
                <a:latin typeface="Tahoma" pitchFamily="34" charset="0"/>
                <a:cs typeface="Tahoma" pitchFamily="34" charset="0"/>
              </a:rPr>
              <a:t> </a:t>
            </a:r>
            <a:r>
              <a:rPr lang="en-US" sz="1600" dirty="0" err="1" smtClean="0">
                <a:latin typeface="Tahoma" pitchFamily="34" charset="0"/>
                <a:cs typeface="Tahoma" pitchFamily="34" charset="0"/>
              </a:rPr>
              <a:t>quyền</a:t>
            </a:r>
            <a:r>
              <a:rPr lang="en-US" sz="1600" dirty="0" smtClean="0">
                <a:latin typeface="Tahoma" pitchFamily="34" charset="0"/>
                <a:cs typeface="Tahoma" pitchFamily="34" charset="0"/>
              </a:rPr>
              <a:t> </a:t>
            </a:r>
            <a:r>
              <a:rPr lang="en-US" sz="1600" dirty="0" err="1" smtClean="0">
                <a:latin typeface="Tahoma" pitchFamily="34" charset="0"/>
                <a:cs typeface="Tahoma" pitchFamily="34" charset="0"/>
              </a:rPr>
              <a:t>đọc</a:t>
            </a:r>
            <a:r>
              <a:rPr lang="en-US" sz="1600" dirty="0" smtClean="0">
                <a:latin typeface="Tahoma" pitchFamily="34" charset="0"/>
                <a:cs typeface="Tahoma" pitchFamily="34" charset="0"/>
              </a:rPr>
              <a:t>.</a:t>
            </a:r>
            <a:endParaRPr lang="en-US" sz="1600" dirty="0">
              <a:latin typeface="Tahoma" pitchFamily="34" charset="0"/>
              <a:cs typeface="Tahoma" pitchFamily="34" charset="0"/>
            </a:endParaRPr>
          </a:p>
          <a:p>
            <a:pPr algn="just"/>
            <a:endParaRPr lang="en-US" sz="1600" dirty="0">
              <a:latin typeface="Tahoma" pitchFamily="34" charset="0"/>
              <a:cs typeface="Tahoma" pitchFamily="34" charset="0"/>
            </a:endParaRPr>
          </a:p>
        </p:txBody>
      </p:sp>
      <p:sp>
        <p:nvSpPr>
          <p:cNvPr id="9" name="Rectangle 4"/>
          <p:cNvSpPr txBox="1">
            <a:spLocks noChangeArrowheads="1"/>
          </p:cNvSpPr>
          <p:nvPr/>
        </p:nvSpPr>
        <p:spPr>
          <a:xfrm>
            <a:off x="381000" y="1447800"/>
            <a:ext cx="8305800" cy="914400"/>
          </a:xfrm>
          <a:prstGeom prst="rect">
            <a:avLst/>
          </a:prstGeom>
        </p:spPr>
        <p:txBody>
          <a:bodyPr vert="horz" lIns="91440" tIns="45720" rIns="91440" bIns="45720" rtlCol="0" anchor="b">
            <a:normAutofit fontScale="775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rPr>
              <a:t>Tab</a:t>
            </a:r>
            <a:r>
              <a:rPr lang="en-US" sz="2400" b="1" dirty="0">
                <a:solidFill>
                  <a:srgbClr val="0070C0"/>
                </a:solidFill>
                <a:latin typeface="Tahoma" pitchFamily="34" charset="0"/>
                <a:ea typeface="+mj-ea"/>
                <a:cs typeface="Tahoma" pitchFamily="34" charset="0"/>
              </a:rPr>
              <a:t> </a:t>
            </a:r>
            <a:r>
              <a:rPr lang="en-US" sz="2400" b="1" dirty="0" smtClean="0">
                <a:solidFill>
                  <a:srgbClr val="0070C0"/>
                </a:solidFill>
                <a:latin typeface="Tahoma" pitchFamily="34" charset="0"/>
                <a:ea typeface="+mj-ea"/>
                <a:cs typeface="Tahoma" pitchFamily="34" charset="0"/>
              </a:rPr>
              <a:t>Source</a:t>
            </a:r>
            <a:r>
              <a:rPr kumimoji="0" lang="en-US" sz="2400" b="1" i="0" u="none" strike="noStrike" kern="1200" cap="none" spc="0" normalizeH="0" noProof="0" dirty="0" smtClean="0">
                <a:ln>
                  <a:noFill/>
                </a:ln>
                <a:solidFill>
                  <a:srgbClr val="0070C0"/>
                </a:solidFill>
                <a:effectLst/>
                <a:uLnTx/>
                <a:uFillTx/>
                <a:latin typeface="Tahoma" pitchFamily="34" charset="0"/>
                <a:ea typeface="+mj-ea"/>
                <a:cs typeface="Tahoma" pitchFamily="34" charset="0"/>
              </a:rPr>
              <a:t>.</a:t>
            </a:r>
            <a:endParaRPr kumimoji="0" lang="en-US" sz="2400" b="1"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dirty="0" smtClean="0">
                <a:latin typeface="Tahoma" pitchFamily="34" charset="0"/>
                <a:ea typeface="+mj-ea"/>
                <a:cs typeface="Tahoma" pitchFamily="34" charset="0"/>
              </a:rPr>
              <a:t>Google </a:t>
            </a:r>
            <a:r>
              <a:rPr lang="en-US" dirty="0" err="1" smtClean="0">
                <a:latin typeface="Tahoma" pitchFamily="34" charset="0"/>
                <a:ea typeface="+mj-ea"/>
                <a:cs typeface="Tahoma" pitchFamily="34" charset="0"/>
              </a:rPr>
              <a:t>làm</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việc</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theo</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cơ</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chế</a:t>
            </a:r>
            <a:r>
              <a:rPr lang="en-US" dirty="0" smtClean="0">
                <a:latin typeface="Tahoma" pitchFamily="34" charset="0"/>
                <a:ea typeface="+mj-ea"/>
                <a:cs typeface="Tahoma" pitchFamily="34" charset="0"/>
              </a:rPr>
              <a:t> client – server . </a:t>
            </a:r>
            <a:r>
              <a:rPr lang="en-US" dirty="0" err="1" smtClean="0">
                <a:latin typeface="Tahoma" pitchFamily="34" charset="0"/>
                <a:ea typeface="+mj-ea"/>
                <a:cs typeface="Tahoma" pitchFamily="34" charset="0"/>
              </a:rPr>
              <a:t>Nên</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trên</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máy</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người</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dùng</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cần</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phải</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cài</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đặt</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phần</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mềm</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tortoiseSVN</a:t>
            </a:r>
            <a:r>
              <a:rPr lang="en-US" dirty="0" smtClean="0">
                <a:latin typeface="Tahoma" pitchFamily="34" charset="0"/>
                <a:ea typeface="+mj-ea"/>
                <a:cs typeface="Tahoma" pitchFamily="34" charset="0"/>
              </a:rPr>
              <a:t> .</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000" u="none" strike="noStrike" kern="1200" cap="none" spc="0" normalizeH="0" baseline="0" noProof="0" dirty="0" smtClean="0">
              <a:ln>
                <a:noFill/>
              </a:ln>
              <a:effectLst/>
              <a:uLnTx/>
              <a:uFillTx/>
              <a:latin typeface="Tahoma" pitchFamily="34" charset="0"/>
              <a:ea typeface="+mj-ea"/>
              <a:cs typeface="Tahoma" pitchFamily="34" charset="0"/>
            </a:endParaRPr>
          </a:p>
        </p:txBody>
      </p:sp>
      <p:sp>
        <p:nvSpPr>
          <p:cNvPr id="10" name="Rounded Rectangle 9"/>
          <p:cNvSpPr/>
          <p:nvPr/>
        </p:nvSpPr>
        <p:spPr>
          <a:xfrm>
            <a:off x="2438400" y="609600"/>
            <a:ext cx="3962400" cy="609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err="1" smtClean="0">
                <a:latin typeface="Arial" pitchFamily="34" charset="0"/>
                <a:cs typeface="Arial" pitchFamily="34" charset="0"/>
              </a:rPr>
              <a:t>Giới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thiệu</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một</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số</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chức</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năng</a:t>
            </a:r>
            <a:endParaRPr lang="en-US" sz="2000" b="1" dirty="0">
              <a:latin typeface="Arial" pitchFamily="34" charset="0"/>
              <a:cs typeface="Arial" pitchFamily="34" charset="0"/>
            </a:endParaRPr>
          </a:p>
        </p:txBody>
      </p:sp>
      <p:sp>
        <p:nvSpPr>
          <p:cNvPr id="11" name="Title 5"/>
          <p:cNvSpPr>
            <a:spLocks noGrp="1"/>
          </p:cNvSpPr>
          <p:nvPr>
            <p:ph type="title"/>
          </p:nvPr>
        </p:nvSpPr>
        <p:spPr>
          <a:xfrm>
            <a:off x="0" y="0"/>
            <a:ext cx="4953000" cy="5334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google</a:t>
            </a:r>
            <a:r>
              <a:rPr lang="en-US" dirty="0" smtClean="0">
                <a:solidFill>
                  <a:srgbClr val="FF0000"/>
                </a:solidFill>
                <a:latin typeface="Arial" pitchFamily="34" charset="0"/>
                <a:cs typeface="Arial" pitchFamily="34" charset="0"/>
              </a:rPr>
              <a:t> code</a:t>
            </a:r>
            <a:endParaRPr lang="en-US" dirty="0">
              <a:solidFill>
                <a:srgbClr val="FF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22"/>
          <p:cNvGrpSpPr>
            <a:grpSpLocks/>
          </p:cNvGrpSpPr>
          <p:nvPr/>
        </p:nvGrpSpPr>
        <p:grpSpPr bwMode="auto">
          <a:xfrm>
            <a:off x="381000" y="2438400"/>
            <a:ext cx="8451850" cy="3962400"/>
            <a:chOff x="310882" y="1770186"/>
            <a:chExt cx="8528318" cy="4267198"/>
          </a:xfrm>
        </p:grpSpPr>
        <p:pic>
          <p:nvPicPr>
            <p:cNvPr id="10" name="Picture 16" descr="04.bmp"/>
            <p:cNvPicPr>
              <a:picLocks noChangeAspect="1" noChangeArrowheads="1"/>
            </p:cNvPicPr>
            <p:nvPr/>
          </p:nvPicPr>
          <p:blipFill>
            <a:blip r:embed="rId2"/>
            <a:srcRect t="28319" r="1923" b="7742"/>
            <a:stretch>
              <a:fillRect/>
            </a:stretch>
          </p:blipFill>
          <p:spPr bwMode="auto">
            <a:xfrm>
              <a:off x="310882" y="1770186"/>
              <a:ext cx="8528318" cy="4267198"/>
            </a:xfrm>
            <a:prstGeom prst="rect">
              <a:avLst/>
            </a:prstGeom>
            <a:noFill/>
            <a:ln w="9525">
              <a:solidFill>
                <a:schemeClr val="tx1"/>
              </a:solidFill>
              <a:miter lim="800000"/>
              <a:headEnd/>
              <a:tailEnd/>
            </a:ln>
          </p:spPr>
        </p:pic>
        <p:sp>
          <p:nvSpPr>
            <p:cNvPr id="11" name="Rectangle 10"/>
            <p:cNvSpPr/>
            <p:nvPr/>
          </p:nvSpPr>
          <p:spPr>
            <a:xfrm>
              <a:off x="1156666" y="2016370"/>
              <a:ext cx="687199" cy="2295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2" name="Straight Arrow Connector 11"/>
            <p:cNvCxnSpPr>
              <a:stCxn id="13" idx="0"/>
              <a:endCxn id="11" idx="2"/>
            </p:cNvCxnSpPr>
            <p:nvPr/>
          </p:nvCxnSpPr>
          <p:spPr>
            <a:xfrm rot="16200000" flipV="1">
              <a:off x="1530238" y="2215923"/>
              <a:ext cx="1106212" cy="1166156"/>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056913" y="3352107"/>
              <a:ext cx="1219018" cy="68695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a:solidFill>
                    <a:srgbClr val="FFFF00"/>
                  </a:solidFill>
                  <a:latin typeface="Tahoma" pitchFamily="34" charset="0"/>
                  <a:cs typeface="Tahoma" pitchFamily="34" charset="0"/>
                </a:rPr>
                <a:t>CLICK</a:t>
              </a:r>
            </a:p>
          </p:txBody>
        </p:sp>
      </p:grpSp>
      <p:sp>
        <p:nvSpPr>
          <p:cNvPr id="14" name="Rectangle 4"/>
          <p:cNvSpPr txBox="1">
            <a:spLocks noChangeArrowheads="1"/>
          </p:cNvSpPr>
          <p:nvPr/>
        </p:nvSpPr>
        <p:spPr>
          <a:xfrm>
            <a:off x="381000" y="1447800"/>
            <a:ext cx="8305800" cy="914400"/>
          </a:xfrm>
          <a:prstGeom prst="rect">
            <a:avLst/>
          </a:prstGeom>
        </p:spPr>
        <p:txBody>
          <a:bodyPr vert="horz" lIns="91440" tIns="45720" rIns="91440" bIns="45720" rtlCol="0" anchor="b">
            <a:normAutofit fontScale="70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rPr>
              <a:t>Tab</a:t>
            </a:r>
            <a:r>
              <a:rPr kumimoji="0" lang="en-US" sz="2400" b="1" i="0" u="none" strike="noStrike" kern="1200" cap="none" spc="0" normalizeH="0" noProof="0" dirty="0" smtClean="0">
                <a:ln>
                  <a:noFill/>
                </a:ln>
                <a:solidFill>
                  <a:srgbClr val="0070C0"/>
                </a:solidFill>
                <a:effectLst/>
                <a:uLnTx/>
                <a:uFillTx/>
                <a:latin typeface="Tahoma" pitchFamily="34" charset="0"/>
                <a:ea typeface="+mj-ea"/>
                <a:cs typeface="Tahoma" pitchFamily="34" charset="0"/>
              </a:rPr>
              <a:t> Source .</a:t>
            </a:r>
            <a:endParaRPr kumimoji="0" lang="en-US" sz="2400" b="1"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dirty="0" smtClean="0">
                <a:latin typeface="Tahoma" pitchFamily="34" charset="0"/>
                <a:ea typeface="+mj-ea"/>
                <a:cs typeface="Tahoma" pitchFamily="34" charset="0"/>
              </a:rPr>
              <a:t>Browse </a:t>
            </a:r>
            <a:r>
              <a:rPr lang="en-US" dirty="0" err="1" smtClean="0">
                <a:latin typeface="Tahoma" pitchFamily="34" charset="0"/>
                <a:ea typeface="+mj-ea"/>
                <a:cs typeface="Tahoma" pitchFamily="34" charset="0"/>
              </a:rPr>
              <a:t>là</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nơi</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để</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xem</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tổng</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quát</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dữ</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liệu</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trong</a:t>
            </a:r>
            <a:r>
              <a:rPr lang="en-US" dirty="0" smtClean="0">
                <a:latin typeface="Tahoma" pitchFamily="34" charset="0"/>
                <a:ea typeface="+mj-ea"/>
                <a:cs typeface="Tahoma" pitchFamily="34" charset="0"/>
              </a:rPr>
              <a:t> 1 </a:t>
            </a:r>
            <a:r>
              <a:rPr lang="en-US" dirty="0" err="1" smtClean="0">
                <a:latin typeface="Tahoma" pitchFamily="34" charset="0"/>
                <a:ea typeface="+mj-ea"/>
                <a:cs typeface="Tahoma" pitchFamily="34" charset="0"/>
              </a:rPr>
              <a:t>dự</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án</a:t>
            </a:r>
            <a:r>
              <a:rPr lang="en-US" dirty="0" smtClean="0">
                <a:latin typeface="Tahoma" pitchFamily="34" charset="0"/>
                <a:ea typeface="+mj-ea"/>
                <a:cs typeface="Tahoma" pitchFamily="34" charset="0"/>
              </a:rPr>
              <a:t> .</a:t>
            </a:r>
          </a:p>
          <a:p>
            <a:pPr marL="0" marR="0" lvl="0" indent="0" algn="l" defTabSz="914400" rtl="0" eaLnBrk="1" fontAlgn="auto" latinLnBrk="0" hangingPunct="1">
              <a:lnSpc>
                <a:spcPct val="100000"/>
              </a:lnSpc>
              <a:spcBef>
                <a:spcPct val="0"/>
              </a:spcBef>
              <a:spcAft>
                <a:spcPts val="0"/>
              </a:spcAft>
              <a:buClrTx/>
              <a:buSzTx/>
              <a:buFontTx/>
              <a:buNone/>
              <a:tabLst/>
              <a:defRPr/>
            </a:pPr>
            <a:r>
              <a:rPr lang="en-US" dirty="0" smtClean="0">
                <a:latin typeface="Tahoma" pitchFamily="34" charset="0"/>
                <a:ea typeface="+mj-ea"/>
                <a:cs typeface="Tahoma" pitchFamily="34" charset="0"/>
              </a:rPr>
              <a:t>Ở </a:t>
            </a:r>
            <a:r>
              <a:rPr lang="en-US" dirty="0" err="1" smtClean="0">
                <a:latin typeface="Tahoma" pitchFamily="34" charset="0"/>
                <a:ea typeface="+mj-ea"/>
                <a:cs typeface="Tahoma" pitchFamily="34" charset="0"/>
              </a:rPr>
              <a:t>đây</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chúng</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ta</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có</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thể</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đọc</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trực</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tiếp</a:t>
            </a:r>
            <a:r>
              <a:rPr lang="en-US" dirty="0" smtClean="0">
                <a:latin typeface="Tahoma" pitchFamily="34" charset="0"/>
                <a:ea typeface="+mj-ea"/>
                <a:cs typeface="Tahoma" pitchFamily="34" charset="0"/>
              </a:rPr>
              <a:t> file </a:t>
            </a:r>
            <a:r>
              <a:rPr lang="en-US" dirty="0" err="1" smtClean="0">
                <a:latin typeface="Tahoma" pitchFamily="34" charset="0"/>
                <a:ea typeface="+mj-ea"/>
                <a:cs typeface="Tahoma" pitchFamily="34" charset="0"/>
              </a:rPr>
              <a:t>dữ</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liêu</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thô</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còn</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các</a:t>
            </a:r>
            <a:r>
              <a:rPr lang="en-US" dirty="0" smtClean="0">
                <a:latin typeface="Tahoma" pitchFamily="34" charset="0"/>
                <a:ea typeface="+mj-ea"/>
                <a:cs typeface="Tahoma" pitchFamily="34" charset="0"/>
              </a:rPr>
              <a:t> file </a:t>
            </a:r>
            <a:r>
              <a:rPr lang="en-US" dirty="0" err="1" smtClean="0">
                <a:latin typeface="Tahoma" pitchFamily="34" charset="0"/>
                <a:ea typeface="+mj-ea"/>
                <a:cs typeface="Tahoma" pitchFamily="34" charset="0"/>
              </a:rPr>
              <a:t>thì</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phải</a:t>
            </a:r>
            <a:r>
              <a:rPr lang="en-US" dirty="0" smtClean="0">
                <a:latin typeface="Tahoma" pitchFamily="34" charset="0"/>
                <a:ea typeface="+mj-ea"/>
                <a:cs typeface="Tahoma" pitchFamily="34" charset="0"/>
              </a:rPr>
              <a:t> checkout </a:t>
            </a:r>
            <a:r>
              <a:rPr lang="en-US" dirty="0" err="1" smtClean="0">
                <a:latin typeface="Tahoma" pitchFamily="34" charset="0"/>
                <a:ea typeface="+mj-ea"/>
                <a:cs typeface="Tahoma" pitchFamily="34" charset="0"/>
              </a:rPr>
              <a:t>về</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mới</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làm</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việc</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được</a:t>
            </a:r>
            <a:r>
              <a:rPr lang="en-US" dirty="0" smtClean="0">
                <a:latin typeface="Tahoma" pitchFamily="34" charset="0"/>
                <a:ea typeface="+mj-ea"/>
                <a:cs typeface="Tahoma"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000" u="none" strike="noStrike" kern="1200" cap="none" spc="0" normalizeH="0" baseline="0" noProof="0" dirty="0" smtClean="0">
              <a:ln>
                <a:noFill/>
              </a:ln>
              <a:effectLst/>
              <a:uLnTx/>
              <a:uFillTx/>
              <a:latin typeface="Tahoma" pitchFamily="34" charset="0"/>
              <a:ea typeface="+mj-ea"/>
              <a:cs typeface="Tahoma" pitchFamily="34" charset="0"/>
            </a:endParaRPr>
          </a:p>
        </p:txBody>
      </p:sp>
      <p:sp>
        <p:nvSpPr>
          <p:cNvPr id="15" name="Rounded Rectangle 14"/>
          <p:cNvSpPr/>
          <p:nvPr/>
        </p:nvSpPr>
        <p:spPr>
          <a:xfrm>
            <a:off x="2438400" y="609600"/>
            <a:ext cx="3962400" cy="609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err="1" smtClean="0">
                <a:latin typeface="Arial" pitchFamily="34" charset="0"/>
                <a:cs typeface="Arial" pitchFamily="34" charset="0"/>
              </a:rPr>
              <a:t>Giới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thiệu</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một</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số</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chức</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năng</a:t>
            </a:r>
            <a:endParaRPr lang="en-US" sz="2000" b="1" dirty="0">
              <a:latin typeface="Arial" pitchFamily="34" charset="0"/>
              <a:cs typeface="Arial" pitchFamily="34" charset="0"/>
            </a:endParaRPr>
          </a:p>
        </p:txBody>
      </p:sp>
      <p:sp>
        <p:nvSpPr>
          <p:cNvPr id="16" name="Title 5"/>
          <p:cNvSpPr>
            <a:spLocks noGrp="1"/>
          </p:cNvSpPr>
          <p:nvPr>
            <p:ph type="title"/>
          </p:nvPr>
        </p:nvSpPr>
        <p:spPr>
          <a:xfrm>
            <a:off x="0" y="0"/>
            <a:ext cx="4419600" cy="5334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google</a:t>
            </a:r>
            <a:r>
              <a:rPr lang="en-US" dirty="0" smtClean="0">
                <a:solidFill>
                  <a:srgbClr val="FF0000"/>
                </a:solidFill>
                <a:latin typeface="Arial" pitchFamily="34" charset="0"/>
                <a:cs typeface="Arial" pitchFamily="34" charset="0"/>
              </a:rPr>
              <a:t> code</a:t>
            </a:r>
            <a:endParaRPr lang="en-US" dirty="0">
              <a:solidFill>
                <a:srgbClr val="FF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4"/>
          <p:cNvGrpSpPr>
            <a:grpSpLocks/>
          </p:cNvGrpSpPr>
          <p:nvPr/>
        </p:nvGrpSpPr>
        <p:grpSpPr bwMode="auto">
          <a:xfrm>
            <a:off x="0" y="2895600"/>
            <a:ext cx="8642350" cy="3581399"/>
            <a:chOff x="250050" y="2430314"/>
            <a:chExt cx="8643900" cy="2207622"/>
          </a:xfrm>
        </p:grpSpPr>
        <p:pic>
          <p:nvPicPr>
            <p:cNvPr id="6" name="Picture 14" descr="05.bmp"/>
            <p:cNvPicPr>
              <a:picLocks noChangeAspect="1" noChangeArrowheads="1"/>
            </p:cNvPicPr>
            <p:nvPr/>
          </p:nvPicPr>
          <p:blipFill>
            <a:blip r:embed="rId2"/>
            <a:srcRect t="32080" r="774" b="32944"/>
            <a:stretch>
              <a:fillRect/>
            </a:stretch>
          </p:blipFill>
          <p:spPr bwMode="auto">
            <a:xfrm>
              <a:off x="250050" y="2430314"/>
              <a:ext cx="8643900" cy="2207622"/>
            </a:xfrm>
            <a:prstGeom prst="rect">
              <a:avLst/>
            </a:prstGeom>
            <a:noFill/>
            <a:ln w="9525">
              <a:solidFill>
                <a:schemeClr val="tx1"/>
              </a:solidFill>
              <a:miter lim="800000"/>
              <a:headEnd/>
              <a:tailEnd/>
            </a:ln>
          </p:spPr>
        </p:pic>
        <p:sp>
          <p:nvSpPr>
            <p:cNvPr id="7" name="Rectangle 6"/>
            <p:cNvSpPr/>
            <p:nvPr/>
          </p:nvSpPr>
          <p:spPr>
            <a:xfrm>
              <a:off x="1698110" y="2759109"/>
              <a:ext cx="679572" cy="2239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 name="Straight Arrow Connector 7"/>
            <p:cNvCxnSpPr/>
            <p:nvPr/>
          </p:nvCxnSpPr>
          <p:spPr>
            <a:xfrm rot="10800000">
              <a:off x="2155392" y="2946992"/>
              <a:ext cx="1108274" cy="595581"/>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222383" y="3228816"/>
              <a:ext cx="1208305" cy="67340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a:solidFill>
                    <a:srgbClr val="FFFF00"/>
                  </a:solidFill>
                  <a:latin typeface="Tahoma" pitchFamily="34" charset="0"/>
                  <a:cs typeface="Tahoma" pitchFamily="34" charset="0"/>
                </a:rPr>
                <a:t>CLICK</a:t>
              </a:r>
            </a:p>
          </p:txBody>
        </p:sp>
      </p:grpSp>
      <p:sp>
        <p:nvSpPr>
          <p:cNvPr id="10" name="Rectangle 4"/>
          <p:cNvSpPr txBox="1">
            <a:spLocks noChangeArrowheads="1"/>
          </p:cNvSpPr>
          <p:nvPr/>
        </p:nvSpPr>
        <p:spPr>
          <a:xfrm>
            <a:off x="381000" y="1447800"/>
            <a:ext cx="8305800" cy="1295400"/>
          </a:xfrm>
          <a:prstGeom prst="rect">
            <a:avLst/>
          </a:prstGeom>
        </p:spPr>
        <p:txBody>
          <a:bodyPr vert="horz" lIns="91440" tIns="45720" rIns="91440" bIns="45720" rtlCol="0" anchor="b">
            <a:normAutofit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rPr>
              <a:t>Tab</a:t>
            </a:r>
            <a:r>
              <a:rPr kumimoji="0" lang="en-US" sz="2400" b="1" i="0" u="none" strike="noStrike" kern="1200" cap="none" spc="0" normalizeH="0" noProof="0" dirty="0" smtClean="0">
                <a:ln>
                  <a:noFill/>
                </a:ln>
                <a:solidFill>
                  <a:srgbClr val="0070C0"/>
                </a:solidFill>
                <a:effectLst/>
                <a:uLnTx/>
                <a:uFillTx/>
                <a:latin typeface="Tahoma" pitchFamily="34" charset="0"/>
                <a:ea typeface="+mj-ea"/>
                <a:cs typeface="Tahoma" pitchFamily="34" charset="0"/>
              </a:rPr>
              <a:t> Source .</a:t>
            </a:r>
            <a:endParaRPr kumimoji="0" lang="en-US" sz="2400" b="1"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dirty="0" smtClean="0">
                <a:latin typeface="Tahoma" pitchFamily="34" charset="0"/>
                <a:ea typeface="+mj-ea"/>
                <a:cs typeface="Tahoma" pitchFamily="34" charset="0"/>
              </a:rPr>
              <a:t>Change </a:t>
            </a:r>
            <a:r>
              <a:rPr lang="en-US" dirty="0" err="1" smtClean="0">
                <a:latin typeface="Tahoma" pitchFamily="34" charset="0"/>
                <a:ea typeface="+mj-ea"/>
                <a:cs typeface="Tahoma" pitchFamily="34" charset="0"/>
              </a:rPr>
              <a:t>là</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nơi</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chúng</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ta</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có</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thể</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xem</a:t>
            </a:r>
            <a:r>
              <a:rPr lang="en-US" dirty="0" smtClean="0">
                <a:latin typeface="Tahoma" pitchFamily="34" charset="0"/>
                <a:ea typeface="+mj-ea"/>
                <a:cs typeface="Tahoma" pitchFamily="34" charset="0"/>
              </a:rPr>
              <a:t> revision . </a:t>
            </a:r>
            <a:r>
              <a:rPr lang="en-US" dirty="0" err="1" smtClean="0">
                <a:latin typeface="Tahoma" pitchFamily="34" charset="0"/>
                <a:ea typeface="+mj-ea"/>
                <a:cs typeface="Tahoma" pitchFamily="34" charset="0"/>
              </a:rPr>
              <a:t>Xem</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sự</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thay</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đổi</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phiên</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bản</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của</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các</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tài</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liệu</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có</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trong</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dự</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án</a:t>
            </a:r>
            <a:r>
              <a:rPr lang="en-US" dirty="0" smtClean="0">
                <a:latin typeface="Tahoma" pitchFamily="34" charset="0"/>
                <a:ea typeface="+mj-ea"/>
                <a:cs typeface="Tahoma"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000" u="none" strike="noStrike" kern="1200" cap="none" spc="0" normalizeH="0" baseline="0" noProof="0" dirty="0" smtClean="0">
              <a:ln>
                <a:noFill/>
              </a:ln>
              <a:effectLst/>
              <a:uLnTx/>
              <a:uFillTx/>
              <a:latin typeface="Tahoma" pitchFamily="34" charset="0"/>
              <a:ea typeface="+mj-ea"/>
              <a:cs typeface="Tahoma" pitchFamily="34" charset="0"/>
            </a:endParaRPr>
          </a:p>
        </p:txBody>
      </p:sp>
      <p:sp>
        <p:nvSpPr>
          <p:cNvPr id="11" name="Rounded Rectangle 10"/>
          <p:cNvSpPr/>
          <p:nvPr/>
        </p:nvSpPr>
        <p:spPr>
          <a:xfrm>
            <a:off x="2438400" y="609600"/>
            <a:ext cx="3962400" cy="609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err="1" smtClean="0">
                <a:latin typeface="Arial" pitchFamily="34" charset="0"/>
                <a:cs typeface="Arial" pitchFamily="34" charset="0"/>
              </a:rPr>
              <a:t>Giới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thiệu</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một</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số</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chức</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năng</a:t>
            </a:r>
            <a:endParaRPr lang="en-US" sz="2000" b="1" dirty="0">
              <a:latin typeface="Arial" pitchFamily="34" charset="0"/>
              <a:cs typeface="Arial" pitchFamily="34" charset="0"/>
            </a:endParaRPr>
          </a:p>
        </p:txBody>
      </p:sp>
      <p:sp>
        <p:nvSpPr>
          <p:cNvPr id="12" name="Title 5"/>
          <p:cNvSpPr>
            <a:spLocks noGrp="1"/>
          </p:cNvSpPr>
          <p:nvPr>
            <p:ph type="title"/>
          </p:nvPr>
        </p:nvSpPr>
        <p:spPr>
          <a:xfrm>
            <a:off x="0" y="0"/>
            <a:ext cx="4648200" cy="4572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google</a:t>
            </a:r>
            <a:r>
              <a:rPr lang="en-US" dirty="0" smtClean="0">
                <a:solidFill>
                  <a:srgbClr val="FF0000"/>
                </a:solidFill>
                <a:latin typeface="Arial" pitchFamily="34" charset="0"/>
                <a:cs typeface="Arial" pitchFamily="34" charset="0"/>
              </a:rPr>
              <a:t> code</a:t>
            </a:r>
            <a:endParaRPr lang="en-US" dirty="0">
              <a:solidFill>
                <a:srgbClr val="FF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07.bmp"/>
          <p:cNvPicPr>
            <a:picLocks noChangeAspect="1" noChangeArrowheads="1"/>
          </p:cNvPicPr>
          <p:nvPr/>
        </p:nvPicPr>
        <p:blipFill>
          <a:blip r:embed="rId2"/>
          <a:srcRect t="32742" r="2855" b="51750"/>
          <a:stretch>
            <a:fillRect/>
          </a:stretch>
        </p:blipFill>
        <p:spPr bwMode="auto">
          <a:xfrm>
            <a:off x="228600" y="2498725"/>
            <a:ext cx="8696325" cy="1006475"/>
          </a:xfrm>
          <a:prstGeom prst="rect">
            <a:avLst/>
          </a:prstGeom>
          <a:noFill/>
          <a:ln w="9525">
            <a:solidFill>
              <a:schemeClr val="tx1"/>
            </a:solidFill>
            <a:miter lim="800000"/>
            <a:headEnd/>
            <a:tailEnd/>
          </a:ln>
        </p:spPr>
      </p:pic>
      <p:pic>
        <p:nvPicPr>
          <p:cNvPr id="6" name="Picture 10" descr="08.bmp"/>
          <p:cNvPicPr>
            <a:picLocks noChangeAspect="1" noChangeArrowheads="1"/>
          </p:cNvPicPr>
          <p:nvPr/>
        </p:nvPicPr>
        <p:blipFill>
          <a:blip r:embed="rId3"/>
          <a:srcRect t="15488" r="10738" b="5310"/>
          <a:stretch>
            <a:fillRect/>
          </a:stretch>
        </p:blipFill>
        <p:spPr bwMode="auto">
          <a:xfrm>
            <a:off x="457200" y="3581400"/>
            <a:ext cx="8077200" cy="3146425"/>
          </a:xfrm>
          <a:prstGeom prst="rect">
            <a:avLst/>
          </a:prstGeom>
          <a:noFill/>
          <a:ln w="9525">
            <a:solidFill>
              <a:schemeClr val="tx1"/>
            </a:solidFill>
            <a:miter lim="800000"/>
            <a:headEnd/>
            <a:tailEnd/>
          </a:ln>
        </p:spPr>
      </p:pic>
      <p:sp>
        <p:nvSpPr>
          <p:cNvPr id="7" name="Rectangle 4"/>
          <p:cNvSpPr txBox="1">
            <a:spLocks noChangeArrowheads="1"/>
          </p:cNvSpPr>
          <p:nvPr/>
        </p:nvSpPr>
        <p:spPr>
          <a:xfrm>
            <a:off x="381000" y="1447800"/>
            <a:ext cx="8305800" cy="1295400"/>
          </a:xfrm>
          <a:prstGeom prst="rect">
            <a:avLst/>
          </a:prstGeom>
        </p:spPr>
        <p:txBody>
          <a:bodyPr vert="horz" lIns="91440" tIns="45720" rIns="91440" bIns="45720" rtlCol="0" anchor="b">
            <a:normAutofit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rPr>
              <a:t>Tab</a:t>
            </a:r>
            <a:r>
              <a:rPr kumimoji="0" lang="en-US" sz="2400" b="1" i="0" u="none" strike="noStrike" kern="1200" cap="none" spc="0" normalizeH="0" noProof="0" dirty="0" smtClean="0">
                <a:ln>
                  <a:noFill/>
                </a:ln>
                <a:solidFill>
                  <a:srgbClr val="0070C0"/>
                </a:solidFill>
                <a:effectLst/>
                <a:uLnTx/>
                <a:uFillTx/>
                <a:latin typeface="Tahoma" pitchFamily="34" charset="0"/>
                <a:ea typeface="+mj-ea"/>
                <a:cs typeface="Tahoma" pitchFamily="34" charset="0"/>
              </a:rPr>
              <a:t> Source .</a:t>
            </a:r>
            <a:endParaRPr kumimoji="0" lang="en-US" sz="2400" b="1" u="none" strike="noStrike" kern="1200" cap="none" spc="0" normalizeH="0" baseline="0" noProof="0" dirty="0" smtClean="0">
              <a:ln>
                <a:noFill/>
              </a:ln>
              <a:solidFill>
                <a:srgbClr val="0070C0"/>
              </a:solidFill>
              <a:effectLst/>
              <a:uLnTx/>
              <a:uFillTx/>
              <a:latin typeface="Tahoma" pitchFamily="34" charset="0"/>
              <a:ea typeface="+mj-ea"/>
              <a:cs typeface="Tahoma"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dirty="0" smtClean="0">
                <a:latin typeface="Tahoma" pitchFamily="34" charset="0"/>
                <a:ea typeface="+mj-ea"/>
                <a:cs typeface="Tahoma" pitchFamily="34" charset="0"/>
              </a:rPr>
              <a:t>Request code review : </a:t>
            </a:r>
            <a:r>
              <a:rPr lang="en-US" dirty="0" err="1" smtClean="0">
                <a:latin typeface="Tahoma" pitchFamily="34" charset="0"/>
                <a:ea typeface="+mj-ea"/>
                <a:cs typeface="Tahoma" pitchFamily="34" charset="0"/>
              </a:rPr>
              <a:t>là</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nơi</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để</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gửi</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thông</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điệp</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cho</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thành</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viên</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khác</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biết</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mình</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vừa</a:t>
            </a:r>
            <a:r>
              <a:rPr lang="en-US" dirty="0" smtClean="0">
                <a:latin typeface="Tahoma" pitchFamily="34" charset="0"/>
                <a:ea typeface="+mj-ea"/>
                <a:cs typeface="Tahoma" pitchFamily="34" charset="0"/>
              </a:rPr>
              <a:t> commit </a:t>
            </a:r>
            <a:r>
              <a:rPr lang="en-US" dirty="0" err="1" smtClean="0">
                <a:latin typeface="Tahoma" pitchFamily="34" charset="0"/>
                <a:ea typeface="+mj-ea"/>
                <a:cs typeface="Tahoma" pitchFamily="34" charset="0"/>
              </a:rPr>
              <a:t>lên</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dự</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án</a:t>
            </a:r>
            <a:r>
              <a:rPr lang="en-US" dirty="0" smtClean="0">
                <a:latin typeface="Tahoma" pitchFamily="34" charset="0"/>
                <a:ea typeface="+mj-ea"/>
                <a:cs typeface="Tahoma" pitchFamily="34" charset="0"/>
              </a:rPr>
              <a:t> . </a:t>
            </a:r>
            <a:r>
              <a:rPr lang="en-US" dirty="0" err="1" smtClean="0">
                <a:latin typeface="Tahoma" pitchFamily="34" charset="0"/>
                <a:ea typeface="+mj-ea"/>
                <a:cs typeface="Tahoma" pitchFamily="34" charset="0"/>
              </a:rPr>
              <a:t>Để</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thảo</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luận</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và</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chỉnh</a:t>
            </a:r>
            <a:r>
              <a:rPr lang="en-US" dirty="0" smtClean="0">
                <a:latin typeface="Tahoma" pitchFamily="34" charset="0"/>
                <a:ea typeface="+mj-ea"/>
                <a:cs typeface="Tahoma" pitchFamily="34" charset="0"/>
              </a:rPr>
              <a:t> </a:t>
            </a:r>
            <a:r>
              <a:rPr lang="en-US" dirty="0" err="1" smtClean="0">
                <a:latin typeface="Tahoma" pitchFamily="34" charset="0"/>
                <a:ea typeface="+mj-ea"/>
                <a:cs typeface="Tahoma" pitchFamily="34" charset="0"/>
              </a:rPr>
              <a:t>sửa</a:t>
            </a:r>
            <a:r>
              <a:rPr lang="en-US" dirty="0" smtClean="0">
                <a:latin typeface="Tahoma" pitchFamily="34" charset="0"/>
                <a:ea typeface="+mj-ea"/>
                <a:cs typeface="Tahoma" pitchFamily="34" charset="0"/>
              </a:rPr>
              <a:t> .</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000" u="none" strike="noStrike" kern="1200" cap="none" spc="0" normalizeH="0" baseline="0" noProof="0" dirty="0" smtClean="0">
              <a:ln>
                <a:noFill/>
              </a:ln>
              <a:effectLst/>
              <a:uLnTx/>
              <a:uFillTx/>
              <a:latin typeface="Tahoma" pitchFamily="34" charset="0"/>
              <a:ea typeface="+mj-ea"/>
              <a:cs typeface="Tahoma" pitchFamily="34" charset="0"/>
            </a:endParaRPr>
          </a:p>
        </p:txBody>
      </p:sp>
      <p:sp>
        <p:nvSpPr>
          <p:cNvPr id="8" name="Rounded Rectangle 7"/>
          <p:cNvSpPr/>
          <p:nvPr/>
        </p:nvSpPr>
        <p:spPr>
          <a:xfrm>
            <a:off x="2438400" y="609600"/>
            <a:ext cx="3962400" cy="609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err="1" smtClean="0">
                <a:latin typeface="Arial" pitchFamily="34" charset="0"/>
                <a:cs typeface="Arial" pitchFamily="34" charset="0"/>
              </a:rPr>
              <a:t>Giới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thiệu</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một</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số</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chức</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năng</a:t>
            </a:r>
            <a:endParaRPr lang="en-US" sz="2000" b="1" dirty="0">
              <a:latin typeface="Arial" pitchFamily="34" charset="0"/>
              <a:cs typeface="Arial" pitchFamily="34" charset="0"/>
            </a:endParaRPr>
          </a:p>
        </p:txBody>
      </p:sp>
      <p:sp>
        <p:nvSpPr>
          <p:cNvPr id="9" name="Title 5"/>
          <p:cNvSpPr>
            <a:spLocks noGrp="1"/>
          </p:cNvSpPr>
          <p:nvPr>
            <p:ph type="title"/>
          </p:nvPr>
        </p:nvSpPr>
        <p:spPr>
          <a:xfrm>
            <a:off x="0" y="0"/>
            <a:ext cx="4495800" cy="4572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google</a:t>
            </a:r>
            <a:r>
              <a:rPr lang="en-US" dirty="0" smtClean="0">
                <a:solidFill>
                  <a:srgbClr val="FF0000"/>
                </a:solidFill>
                <a:latin typeface="Arial" pitchFamily="34" charset="0"/>
                <a:cs typeface="Arial" pitchFamily="34" charset="0"/>
              </a:rPr>
              <a:t> code</a:t>
            </a:r>
            <a:endParaRPr lang="en-US" dirty="0">
              <a:solidFill>
                <a:srgbClr val="FF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5029200" cy="5334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SVN</a:t>
            </a:r>
            <a:endParaRPr lang="en-US" dirty="0">
              <a:solidFill>
                <a:srgbClr val="FF0000"/>
              </a:solidFill>
              <a:latin typeface="Arial" pitchFamily="34" charset="0"/>
              <a:cs typeface="Arial" pitchFamily="34" charset="0"/>
            </a:endParaRPr>
          </a:p>
        </p:txBody>
      </p:sp>
      <p:sp>
        <p:nvSpPr>
          <p:cNvPr id="7" name="Rounded Rectangle 6"/>
          <p:cNvSpPr/>
          <p:nvPr/>
        </p:nvSpPr>
        <p:spPr>
          <a:xfrm>
            <a:off x="2819400" y="838200"/>
            <a:ext cx="3505200" cy="533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b="1" dirty="0" err="1" smtClean="0">
                <a:latin typeface="Arial" pitchFamily="34" charset="0"/>
                <a:cs typeface="Arial" pitchFamily="34" charset="0"/>
              </a:rPr>
              <a:t>Giới</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thiệu</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SVN</a:t>
            </a:r>
            <a:endParaRPr lang="en-US" sz="2400" b="1" dirty="0">
              <a:latin typeface="Arial" pitchFamily="34" charset="0"/>
              <a:cs typeface="Arial" pitchFamily="34" charset="0"/>
            </a:endParaRPr>
          </a:p>
        </p:txBody>
      </p:sp>
      <p:sp>
        <p:nvSpPr>
          <p:cNvPr id="8" name="Rounded Rectangle 7"/>
          <p:cNvSpPr/>
          <p:nvPr/>
        </p:nvSpPr>
        <p:spPr>
          <a:xfrm>
            <a:off x="533400" y="1447800"/>
            <a:ext cx="8153400" cy="51054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342900" indent="-342900">
              <a:buFont typeface="Wingdings" pitchFamily="2" charset="2"/>
              <a:buChar char="Ø"/>
            </a:pPr>
            <a:endParaRPr lang="en-US" dirty="0" smtClean="0">
              <a:solidFill>
                <a:srgbClr val="0070C0"/>
              </a:solidFill>
              <a:latin typeface="Arial" pitchFamily="34" charset="0"/>
              <a:cs typeface="Arial" pitchFamily="34" charset="0"/>
            </a:endParaRPr>
          </a:p>
          <a:p>
            <a:pPr marL="342900" indent="-342900">
              <a:buFont typeface="Wingdings" pitchFamily="2" charset="2"/>
              <a:buChar char="Ø"/>
            </a:pPr>
            <a:endParaRPr lang="en-US" dirty="0" smtClean="0">
              <a:solidFill>
                <a:srgbClr val="0070C0"/>
              </a:solidFill>
              <a:latin typeface="Arial" pitchFamily="34" charset="0"/>
              <a:cs typeface="Arial" pitchFamily="34" charset="0"/>
            </a:endParaRPr>
          </a:p>
          <a:p>
            <a:pPr marL="342900" indent="-342900">
              <a:buFont typeface="Wingdings" pitchFamily="2" charset="2"/>
              <a:buChar char="Ø"/>
            </a:pPr>
            <a:endParaRPr lang="en-US" dirty="0" smtClean="0">
              <a:solidFill>
                <a:srgbClr val="0070C0"/>
              </a:solidFill>
              <a:latin typeface="Arial" pitchFamily="34" charset="0"/>
              <a:cs typeface="Arial" pitchFamily="34" charset="0"/>
            </a:endParaRPr>
          </a:p>
          <a:p>
            <a:pPr marL="342900" indent="-342900">
              <a:buFont typeface="Wingdings" pitchFamily="2" charset="2"/>
              <a:buChar char="Ø"/>
            </a:pPr>
            <a:endParaRPr lang="en-US" dirty="0" smtClean="0">
              <a:solidFill>
                <a:srgbClr val="0070C0"/>
              </a:solidFill>
              <a:latin typeface="Arial" pitchFamily="34" charset="0"/>
              <a:cs typeface="Arial" pitchFamily="34" charset="0"/>
            </a:endParaRPr>
          </a:p>
          <a:p>
            <a:pPr marL="342900" indent="-342900">
              <a:buFont typeface="Wingdings" pitchFamily="2" charset="2"/>
              <a:buChar char="Ø"/>
            </a:pPr>
            <a:endParaRPr lang="en-US" dirty="0" smtClean="0">
              <a:solidFill>
                <a:srgbClr val="0070C0"/>
              </a:solidFill>
              <a:latin typeface="Arial" pitchFamily="34" charset="0"/>
              <a:cs typeface="Arial" pitchFamily="34" charset="0"/>
            </a:endParaRPr>
          </a:p>
          <a:p>
            <a:pPr marL="342900" indent="-342900">
              <a:buFont typeface="Wingdings" pitchFamily="2" charset="2"/>
              <a:buChar char="Ø"/>
            </a:pPr>
            <a:endParaRPr lang="en-US" dirty="0" smtClean="0">
              <a:solidFill>
                <a:srgbClr val="0070C0"/>
              </a:solidFill>
              <a:latin typeface="Arial" pitchFamily="34" charset="0"/>
              <a:cs typeface="Arial" pitchFamily="34" charset="0"/>
            </a:endParaRPr>
          </a:p>
          <a:p>
            <a:pPr marL="342900" indent="-342900">
              <a:buFont typeface="Wingdings" pitchFamily="2" charset="2"/>
              <a:buChar char="Ø"/>
            </a:pPr>
            <a:endParaRPr lang="en-US" dirty="0" smtClean="0">
              <a:solidFill>
                <a:srgbClr val="0070C0"/>
              </a:solidFill>
              <a:latin typeface="Arial" pitchFamily="34" charset="0"/>
              <a:cs typeface="Arial" pitchFamily="34" charset="0"/>
            </a:endParaRPr>
          </a:p>
          <a:p>
            <a:pPr marL="342900" indent="-342900">
              <a:buFont typeface="Wingdings" pitchFamily="2" charset="2"/>
              <a:buChar char="Ø"/>
            </a:pPr>
            <a:endParaRPr lang="en-US" dirty="0" smtClean="0">
              <a:solidFill>
                <a:srgbClr val="0070C0"/>
              </a:solidFill>
              <a:latin typeface="Arial" pitchFamily="34" charset="0"/>
              <a:cs typeface="Arial" pitchFamily="34" charset="0"/>
            </a:endParaRPr>
          </a:p>
          <a:p>
            <a:pPr marL="342900" indent="-342900">
              <a:buFont typeface="Wingdings" pitchFamily="2" charset="2"/>
              <a:buChar char="Ø"/>
            </a:pPr>
            <a:r>
              <a:rPr lang="vi-VN" dirty="0" smtClean="0">
                <a:solidFill>
                  <a:srgbClr val="0070C0"/>
                </a:solidFill>
                <a:latin typeface="Arial" pitchFamily="34" charset="0"/>
                <a:cs typeface="Arial" pitchFamily="34" charset="0"/>
              </a:rPr>
              <a:t>Subversion(viết </a:t>
            </a:r>
            <a:r>
              <a:rPr lang="vi-VN" dirty="0" smtClean="0">
                <a:solidFill>
                  <a:srgbClr val="0070C0"/>
                </a:solidFill>
                <a:latin typeface="Arial" pitchFamily="34" charset="0"/>
                <a:cs typeface="Arial" pitchFamily="34" charset="0"/>
              </a:rPr>
              <a:t>tắt là SVN) là một hệ thống quản lí version  được giới thiệu vào năm 2000 bởi công ty CollabNet. Đây là hệ thống hỗ trợ làm việc theo nhóm rất hiệu quả. Khi một nhóm làm việc cùng trên một project, việc nhiều người cùng chỉnh sửa nội dung của một file là điều không thể tránh khỏi. SVN cung cấp các chức năng để có thể thực hiện việc này một cách đơn giản và an toàn</a:t>
            </a:r>
            <a:r>
              <a:rPr lang="vi-VN" dirty="0" smtClean="0">
                <a:solidFill>
                  <a:srgbClr val="0070C0"/>
                </a:solidFill>
                <a:latin typeface="Arial" pitchFamily="34" charset="0"/>
                <a:cs typeface="Arial" pitchFamily="34" charset="0"/>
              </a:rPr>
              <a:t>.</a:t>
            </a:r>
            <a:endParaRPr lang="vi-VN" dirty="0" smtClean="0">
              <a:solidFill>
                <a:srgbClr val="0070C0"/>
              </a:solidFill>
              <a:latin typeface="Arial" pitchFamily="34" charset="0"/>
              <a:cs typeface="Arial" pitchFamily="34" charset="0"/>
            </a:endParaRPr>
          </a:p>
          <a:p>
            <a:pPr marL="342900" indent="-342900">
              <a:buFont typeface="Wingdings" pitchFamily="2" charset="2"/>
              <a:buChar char="Ø"/>
            </a:pPr>
            <a:r>
              <a:rPr lang="vi-VN" dirty="0" smtClean="0">
                <a:solidFill>
                  <a:srgbClr val="0070C0"/>
                </a:solidFill>
                <a:latin typeface="Arial" pitchFamily="34" charset="0"/>
                <a:cs typeface="Arial" pitchFamily="34" charset="0"/>
              </a:rPr>
              <a:t>Về mặt khái quát, SVN giống như một hệ thống file server mà các client có thể download và upload file một cách bình thường. Điểm đặt biệt của SVN là nó lưu lại tất cả những gì thay đổi trên hệ thống file: file nào đã bị thay đổi lúc nào, thay đổi như thế nào, và ai đã thay đổi nó. SVN cũng cho phép recover lại những version cũ một cách chính xác. Các chức năng này giúp cho việc làm việc nhóm trở nên trơn tru và an toàn hơn rất nhiều</a:t>
            </a:r>
            <a:r>
              <a:rPr lang="vi-VN" dirty="0" smtClean="0">
                <a:solidFill>
                  <a:srgbClr val="0070C0"/>
                </a:solidFill>
                <a:latin typeface="Arial" pitchFamily="34" charset="0"/>
                <a:cs typeface="Arial" pitchFamily="34" charset="0"/>
              </a:rPr>
              <a:t>.</a:t>
            </a:r>
            <a:endParaRPr lang="en-US" dirty="0" smtClean="0">
              <a:solidFill>
                <a:srgbClr val="0070C0"/>
              </a:solidFill>
              <a:latin typeface="Arial" pitchFamily="34" charset="0"/>
              <a:cs typeface="Arial" pitchFamily="34" charset="0"/>
            </a:endParaRPr>
          </a:p>
          <a:p>
            <a:pPr>
              <a:buFont typeface="Wingdings" pitchFamily="2" charset="2"/>
              <a:buChar char="Ø"/>
            </a:pPr>
            <a:r>
              <a:rPr lang="en-US" dirty="0" smtClean="0">
                <a:solidFill>
                  <a:srgbClr val="0070C0"/>
                </a:solidFill>
                <a:latin typeface="Arial" pitchFamily="34" charset="0"/>
                <a:cs typeface="Arial" pitchFamily="34" charset="0"/>
              </a:rPr>
              <a:t>     </a:t>
            </a:r>
            <a:r>
              <a:rPr lang="vi-VN" dirty="0" smtClean="0">
                <a:solidFill>
                  <a:srgbClr val="0070C0"/>
                </a:solidFill>
                <a:latin typeface="Arial" pitchFamily="34" charset="0"/>
                <a:cs typeface="Arial" pitchFamily="34" charset="0"/>
              </a:rPr>
              <a:t>Nằm </a:t>
            </a:r>
            <a:r>
              <a:rPr lang="vi-VN" dirty="0" smtClean="0">
                <a:solidFill>
                  <a:srgbClr val="0070C0"/>
                </a:solidFill>
                <a:latin typeface="Arial" pitchFamily="34" charset="0"/>
                <a:cs typeface="Arial" pitchFamily="34" charset="0"/>
              </a:rPr>
              <a:t>ở chính giữa hệ thống là 1 repository – </a:t>
            </a:r>
            <a:r>
              <a:rPr lang="vi-VN" dirty="0" smtClean="0">
                <a:solidFill>
                  <a:srgbClr val="0070C0"/>
                </a:solidFill>
                <a:latin typeface="Arial" pitchFamily="34" charset="0"/>
                <a:cs typeface="Arial" pitchFamily="34" charset="0"/>
              </a:rPr>
              <a:t>1 </a:t>
            </a:r>
            <a:r>
              <a:rPr lang="vi-VN" dirty="0" smtClean="0">
                <a:solidFill>
                  <a:srgbClr val="0070C0"/>
                </a:solidFill>
                <a:latin typeface="Arial" pitchFamily="34" charset="0"/>
                <a:cs typeface="Arial" pitchFamily="34" charset="0"/>
              </a:rPr>
              <a:t>trung tâm lưu trữ dữ liệu. </a:t>
            </a:r>
          </a:p>
          <a:p>
            <a:r>
              <a:rPr lang="en-US" dirty="0" smtClean="0">
                <a:solidFill>
                  <a:srgbClr val="0070C0"/>
                </a:solidFill>
                <a:latin typeface="Arial" pitchFamily="34" charset="0"/>
                <a:cs typeface="Arial" pitchFamily="34" charset="0"/>
              </a:rPr>
              <a:t>               </a:t>
            </a:r>
            <a:r>
              <a:rPr lang="vi-VN" dirty="0" smtClean="0">
                <a:solidFill>
                  <a:srgbClr val="0070C0"/>
                </a:solidFill>
                <a:latin typeface="Arial" pitchFamily="34" charset="0"/>
                <a:cs typeface="Arial" pitchFamily="34" charset="0"/>
              </a:rPr>
              <a:t>– Dữ </a:t>
            </a:r>
            <a:r>
              <a:rPr lang="vi-VN" dirty="0" smtClean="0">
                <a:solidFill>
                  <a:srgbClr val="0070C0"/>
                </a:solidFill>
                <a:latin typeface="Arial" pitchFamily="34" charset="0"/>
                <a:cs typeface="Arial" pitchFamily="34" charset="0"/>
              </a:rPr>
              <a:t>liệu trong repo được lưu trữ theo dạng cây thư mục. </a:t>
            </a:r>
          </a:p>
          <a:p>
            <a:r>
              <a:rPr lang="en-US" dirty="0" smtClean="0">
                <a:solidFill>
                  <a:srgbClr val="0070C0"/>
                </a:solidFill>
                <a:latin typeface="Arial" pitchFamily="34" charset="0"/>
                <a:cs typeface="Arial" pitchFamily="34" charset="0"/>
              </a:rPr>
              <a:t>               </a:t>
            </a:r>
            <a:r>
              <a:rPr lang="vi-VN" dirty="0" smtClean="0">
                <a:solidFill>
                  <a:srgbClr val="0070C0"/>
                </a:solidFill>
                <a:latin typeface="Arial" pitchFamily="34" charset="0"/>
                <a:cs typeface="Arial" pitchFamily="34" charset="0"/>
              </a:rPr>
              <a:t>– Khách </a:t>
            </a:r>
            <a:r>
              <a:rPr lang="vi-VN" dirty="0" smtClean="0">
                <a:solidFill>
                  <a:srgbClr val="0070C0"/>
                </a:solidFill>
                <a:latin typeface="Arial" pitchFamily="34" charset="0"/>
                <a:cs typeface="Arial" pitchFamily="34" charset="0"/>
              </a:rPr>
              <a:t>kết nối tới repo để đọc và ghi các tập tin trong đó</a:t>
            </a:r>
          </a:p>
          <a:p>
            <a:pPr marL="342900" indent="-342900"/>
            <a:endParaRPr lang="en-US" dirty="0" smtClean="0">
              <a:solidFill>
                <a:srgbClr val="0070C0"/>
              </a:solidFill>
              <a:latin typeface="Arial" pitchFamily="34" charset="0"/>
              <a:cs typeface="Arial" pitchFamily="34" charset="0"/>
            </a:endParaRPr>
          </a:p>
          <a:p>
            <a:pPr marL="342900" indent="-342900"/>
            <a:endParaRPr lang="en-US" dirty="0" smtClean="0">
              <a:solidFill>
                <a:srgbClr val="0070C0"/>
              </a:solidFill>
              <a:latin typeface="Arial" pitchFamily="34" charset="0"/>
              <a:cs typeface="Arial" pitchFamily="34" charset="0"/>
            </a:endParaRPr>
          </a:p>
          <a:p>
            <a:pPr marL="342900" indent="-342900">
              <a:buFont typeface="Wingdings" pitchFamily="2" charset="2"/>
              <a:buChar char="Ø"/>
            </a:pPr>
            <a:endParaRPr lang="en-US" dirty="0" smtClean="0">
              <a:solidFill>
                <a:srgbClr val="0070C0"/>
              </a:solidFill>
              <a:latin typeface="Arial" pitchFamily="34" charset="0"/>
              <a:cs typeface="Arial" pitchFamily="34" charset="0"/>
            </a:endParaRPr>
          </a:p>
          <a:p>
            <a:pPr marL="342900" indent="-342900">
              <a:buFont typeface="Wingdings" pitchFamily="2" charset="2"/>
              <a:buChar char="Ø"/>
            </a:pPr>
            <a:endParaRPr lang="en-US" dirty="0" smtClean="0">
              <a:solidFill>
                <a:srgbClr val="0070C0"/>
              </a:solidFill>
              <a:latin typeface="Arial" pitchFamily="34" charset="0"/>
              <a:cs typeface="Arial" pitchFamily="34" charset="0"/>
            </a:endParaRPr>
          </a:p>
          <a:p>
            <a:pPr marL="342900" indent="-342900">
              <a:buFont typeface="Wingdings" pitchFamily="2" charset="2"/>
              <a:buChar char="Ø"/>
            </a:pPr>
            <a:endParaRPr lang="en-US" dirty="0" smtClean="0">
              <a:solidFill>
                <a:srgbClr val="0070C0"/>
              </a:solidFill>
              <a:latin typeface="Arial" pitchFamily="34" charset="0"/>
              <a:cs typeface="Arial" pitchFamily="34" charset="0"/>
            </a:endParaRPr>
          </a:p>
          <a:p>
            <a:pPr marL="342900" indent="-342900">
              <a:buFont typeface="Wingdings" pitchFamily="2" charset="2"/>
              <a:buChar char="Ø"/>
            </a:pPr>
            <a:endParaRPr lang="en-US" dirty="0" smtClean="0">
              <a:solidFill>
                <a:srgbClr val="0070C0"/>
              </a:solidFill>
              <a:latin typeface="Arial" pitchFamily="34" charset="0"/>
              <a:cs typeface="Arial" pitchFamily="34" charset="0"/>
            </a:endParaRPr>
          </a:p>
          <a:p>
            <a:pPr marL="342900" indent="-342900">
              <a:buFont typeface="Wingdings" pitchFamily="2" charset="2"/>
              <a:buChar char="Ø"/>
            </a:pPr>
            <a:endParaRPr lang="en-US" dirty="0" smtClean="0">
              <a:solidFill>
                <a:srgbClr val="0070C0"/>
              </a:solidFill>
              <a:latin typeface="Arial" pitchFamily="34" charset="0"/>
              <a:cs typeface="Arial" pitchFamily="34" charset="0"/>
            </a:endParaRPr>
          </a:p>
          <a:p>
            <a:pPr marL="342900" indent="-342900"/>
            <a:endParaRPr lang="vi-VN" dirty="0">
              <a:solidFill>
                <a:srgbClr val="0070C0"/>
              </a:solidFill>
              <a:latin typeface="Arial" pitchFamily="34" charset="0"/>
              <a:cs typeface="Arial" pitchFamily="34" charset="0"/>
            </a:endParaRPr>
          </a:p>
        </p:txBody>
      </p:sp>
      <p:pic>
        <p:nvPicPr>
          <p:cNvPr id="56325" name="Picture 5"/>
          <p:cNvPicPr>
            <a:picLocks noChangeAspect="1" noChangeArrowheads="1"/>
          </p:cNvPicPr>
          <p:nvPr/>
        </p:nvPicPr>
        <p:blipFill>
          <a:blip r:embed="rId2"/>
          <a:srcRect/>
          <a:stretch>
            <a:fillRect/>
          </a:stretch>
        </p:blipFill>
        <p:spPr bwMode="auto">
          <a:xfrm>
            <a:off x="2819400" y="2133600"/>
            <a:ext cx="3200400" cy="389556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wipe(down)">
                                      <p:cBhvr>
                                        <p:cTn id="7" dur="500"/>
                                        <p:tgtEl>
                                          <p:spTgt spid="8">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xEl>
                                              <p:pRg st="8" end="8"/>
                                            </p:txEl>
                                          </p:spTgt>
                                        </p:tgtEl>
                                        <p:attrNameLst>
                                          <p:attrName>style.visibility</p:attrName>
                                        </p:attrNameLst>
                                      </p:cBhvr>
                                      <p:to>
                                        <p:strVal val="visible"/>
                                      </p:to>
                                    </p:set>
                                    <p:animEffect transition="in" filter="wipe(down)">
                                      <p:cBhvr>
                                        <p:cTn id="12" dur="500"/>
                                        <p:tgtEl>
                                          <p:spTgt spid="8">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animEffect transition="in" filter="wipe(down)">
                                      <p:cBhvr>
                                        <p:cTn id="17" dur="500"/>
                                        <p:tgtEl>
                                          <p:spTgt spid="8">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xEl>
                                              <p:pRg st="10" end="10"/>
                                            </p:txEl>
                                          </p:spTgt>
                                        </p:tgtEl>
                                        <p:attrNameLst>
                                          <p:attrName>style.visibility</p:attrName>
                                        </p:attrNameLst>
                                      </p:cBhvr>
                                      <p:to>
                                        <p:strVal val="visible"/>
                                      </p:to>
                                    </p:set>
                                    <p:animEffect transition="in" filter="wipe(down)">
                                      <p:cBhvr>
                                        <p:cTn id="22" dur="500"/>
                                        <p:tgtEl>
                                          <p:spTgt spid="8">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xEl>
                                              <p:pRg st="11" end="11"/>
                                            </p:txEl>
                                          </p:spTgt>
                                        </p:tgtEl>
                                        <p:attrNameLst>
                                          <p:attrName>style.visibility</p:attrName>
                                        </p:attrNameLst>
                                      </p:cBhvr>
                                      <p:to>
                                        <p:strVal val="visible"/>
                                      </p:to>
                                    </p:set>
                                    <p:animEffect transition="in" filter="wipe(down)">
                                      <p:cBhvr>
                                        <p:cTn id="27" dur="500"/>
                                        <p:tgtEl>
                                          <p:spTgt spid="8">
                                            <p:txEl>
                                              <p:pRg st="11" end="1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xEl>
                                              <p:pRg st="12" end="12"/>
                                            </p:txEl>
                                          </p:spTgt>
                                        </p:tgtEl>
                                        <p:attrNameLst>
                                          <p:attrName>style.visibility</p:attrName>
                                        </p:attrNameLst>
                                      </p:cBhvr>
                                      <p:to>
                                        <p:strVal val="visible"/>
                                      </p:to>
                                    </p:set>
                                    <p:animEffect transition="in" filter="wipe(down)">
                                      <p:cBhvr>
                                        <p:cTn id="32" dur="500"/>
                                        <p:tgtEl>
                                          <p:spTgt spid="8">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xit" presetSubtype="16" fill="hold" nodeType="clickEffect">
                                  <p:stCondLst>
                                    <p:cond delay="0"/>
                                  </p:stCondLst>
                                  <p:childTnLst>
                                    <p:animEffect transition="out" filter="box(in)">
                                      <p:cBhvr>
                                        <p:cTn id="36" dur="500"/>
                                        <p:tgtEl>
                                          <p:spTgt spid="8">
                                            <p:txEl>
                                              <p:pRg st="8" end="8"/>
                                            </p:txEl>
                                          </p:spTgt>
                                        </p:tgtEl>
                                      </p:cBhvr>
                                    </p:animEffect>
                                    <p:set>
                                      <p:cBhvr>
                                        <p:cTn id="37" dur="1" fill="hold">
                                          <p:stCondLst>
                                            <p:cond delay="499"/>
                                          </p:stCondLst>
                                        </p:cTn>
                                        <p:tgtEl>
                                          <p:spTgt spid="8">
                                            <p:txEl>
                                              <p:pRg st="8" end="8"/>
                                            </p:txEl>
                                          </p:spTgt>
                                        </p:tgtEl>
                                        <p:attrNameLst>
                                          <p:attrName>style.visibility</p:attrName>
                                        </p:attrNameLst>
                                      </p:cBhvr>
                                      <p:to>
                                        <p:strVal val="hidden"/>
                                      </p:to>
                                    </p:set>
                                  </p:childTnLst>
                                </p:cTn>
                              </p:par>
                              <p:par>
                                <p:cTn id="38" presetID="4" presetClass="exit" presetSubtype="16" fill="hold" nodeType="withEffect">
                                  <p:stCondLst>
                                    <p:cond delay="0"/>
                                  </p:stCondLst>
                                  <p:childTnLst>
                                    <p:animEffect transition="out" filter="box(in)">
                                      <p:cBhvr>
                                        <p:cTn id="39" dur="500"/>
                                        <p:tgtEl>
                                          <p:spTgt spid="8">
                                            <p:txEl>
                                              <p:pRg st="9" end="9"/>
                                            </p:txEl>
                                          </p:spTgt>
                                        </p:tgtEl>
                                      </p:cBhvr>
                                    </p:animEffect>
                                    <p:set>
                                      <p:cBhvr>
                                        <p:cTn id="40" dur="1" fill="hold">
                                          <p:stCondLst>
                                            <p:cond delay="499"/>
                                          </p:stCondLst>
                                        </p:cTn>
                                        <p:tgtEl>
                                          <p:spTgt spid="8">
                                            <p:txEl>
                                              <p:pRg st="9" end="9"/>
                                            </p:txEl>
                                          </p:spTgt>
                                        </p:tgtEl>
                                        <p:attrNameLst>
                                          <p:attrName>style.visibility</p:attrName>
                                        </p:attrNameLst>
                                      </p:cBhvr>
                                      <p:to>
                                        <p:strVal val="hidden"/>
                                      </p:to>
                                    </p:set>
                                  </p:childTnLst>
                                </p:cTn>
                              </p:par>
                              <p:par>
                                <p:cTn id="41" presetID="4" presetClass="exit" presetSubtype="16" fill="hold" nodeType="withEffect">
                                  <p:stCondLst>
                                    <p:cond delay="0"/>
                                  </p:stCondLst>
                                  <p:childTnLst>
                                    <p:animEffect transition="out" filter="box(in)">
                                      <p:cBhvr>
                                        <p:cTn id="42" dur="500"/>
                                        <p:tgtEl>
                                          <p:spTgt spid="8">
                                            <p:txEl>
                                              <p:pRg st="10" end="10"/>
                                            </p:txEl>
                                          </p:spTgt>
                                        </p:tgtEl>
                                      </p:cBhvr>
                                    </p:animEffect>
                                    <p:set>
                                      <p:cBhvr>
                                        <p:cTn id="43" dur="1" fill="hold">
                                          <p:stCondLst>
                                            <p:cond delay="499"/>
                                          </p:stCondLst>
                                        </p:cTn>
                                        <p:tgtEl>
                                          <p:spTgt spid="8">
                                            <p:txEl>
                                              <p:pRg st="10" end="10"/>
                                            </p:txEl>
                                          </p:spTgt>
                                        </p:tgtEl>
                                        <p:attrNameLst>
                                          <p:attrName>style.visibility</p:attrName>
                                        </p:attrNameLst>
                                      </p:cBhvr>
                                      <p:to>
                                        <p:strVal val="hidden"/>
                                      </p:to>
                                    </p:set>
                                  </p:childTnLst>
                                </p:cTn>
                              </p:par>
                              <p:par>
                                <p:cTn id="44" presetID="4" presetClass="exit" presetSubtype="16" fill="hold" nodeType="withEffect">
                                  <p:stCondLst>
                                    <p:cond delay="0"/>
                                  </p:stCondLst>
                                  <p:childTnLst>
                                    <p:animEffect transition="out" filter="box(in)">
                                      <p:cBhvr>
                                        <p:cTn id="45" dur="500"/>
                                        <p:tgtEl>
                                          <p:spTgt spid="8">
                                            <p:txEl>
                                              <p:pRg st="11" end="11"/>
                                            </p:txEl>
                                          </p:spTgt>
                                        </p:tgtEl>
                                      </p:cBhvr>
                                    </p:animEffect>
                                    <p:set>
                                      <p:cBhvr>
                                        <p:cTn id="46" dur="1" fill="hold">
                                          <p:stCondLst>
                                            <p:cond delay="499"/>
                                          </p:stCondLst>
                                        </p:cTn>
                                        <p:tgtEl>
                                          <p:spTgt spid="8">
                                            <p:txEl>
                                              <p:pRg st="11" end="11"/>
                                            </p:txEl>
                                          </p:spTgt>
                                        </p:tgtEl>
                                        <p:attrNameLst>
                                          <p:attrName>style.visibility</p:attrName>
                                        </p:attrNameLst>
                                      </p:cBhvr>
                                      <p:to>
                                        <p:strVal val="hidden"/>
                                      </p:to>
                                    </p:set>
                                  </p:childTnLst>
                                </p:cTn>
                              </p:par>
                              <p:par>
                                <p:cTn id="47" presetID="4" presetClass="exit" presetSubtype="16" fill="hold" nodeType="withEffect">
                                  <p:stCondLst>
                                    <p:cond delay="0"/>
                                  </p:stCondLst>
                                  <p:childTnLst>
                                    <p:animEffect transition="out" filter="box(in)">
                                      <p:cBhvr>
                                        <p:cTn id="48" dur="500"/>
                                        <p:tgtEl>
                                          <p:spTgt spid="8">
                                            <p:txEl>
                                              <p:pRg st="12" end="12"/>
                                            </p:txEl>
                                          </p:spTgt>
                                        </p:tgtEl>
                                      </p:cBhvr>
                                    </p:animEffect>
                                    <p:set>
                                      <p:cBhvr>
                                        <p:cTn id="49" dur="1" fill="hold">
                                          <p:stCondLst>
                                            <p:cond delay="499"/>
                                          </p:stCondLst>
                                        </p:cTn>
                                        <p:tgtEl>
                                          <p:spTgt spid="8">
                                            <p:txEl>
                                              <p:pRg st="12" end="12"/>
                                            </p:txEl>
                                          </p:spTgt>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56325"/>
                                        </p:tgtEl>
                                        <p:attrNameLst>
                                          <p:attrName>style.visibility</p:attrName>
                                        </p:attrNameLst>
                                      </p:cBhvr>
                                      <p:to>
                                        <p:strVal val="visible"/>
                                      </p:to>
                                    </p:set>
                                    <p:animEffect transition="in" filter="wipe(down)">
                                      <p:cBhvr>
                                        <p:cTn id="54" dur="500"/>
                                        <p:tgtEl>
                                          <p:spTgt spid="56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0" y="0"/>
            <a:ext cx="5029200" cy="5334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SVN</a:t>
            </a:r>
            <a:endParaRPr lang="en-US" dirty="0">
              <a:solidFill>
                <a:srgbClr val="FF0000"/>
              </a:solidFill>
              <a:latin typeface="Arial" pitchFamily="34" charset="0"/>
              <a:cs typeface="Arial" pitchFamily="34" charset="0"/>
            </a:endParaRPr>
          </a:p>
        </p:txBody>
      </p:sp>
      <p:sp>
        <p:nvSpPr>
          <p:cNvPr id="6" name="Rounded Rectangle 5"/>
          <p:cNvSpPr/>
          <p:nvPr/>
        </p:nvSpPr>
        <p:spPr>
          <a:xfrm>
            <a:off x="1905000" y="1066800"/>
            <a:ext cx="5486400" cy="533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b="1" dirty="0" err="1" smtClean="0">
                <a:latin typeface="Arial" pitchFamily="34" charset="0"/>
                <a:cs typeface="Arial" pitchFamily="34" charset="0"/>
              </a:rPr>
              <a:t>Một</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số</a:t>
            </a:r>
            <a:r>
              <a:rPr lang="en-US" sz="2400" b="1" dirty="0" smtClean="0">
                <a:latin typeface="Arial" pitchFamily="34" charset="0"/>
                <a:cs typeface="Arial" pitchFamily="34" charset="0"/>
              </a:rPr>
              <a:t> qui </a:t>
            </a:r>
            <a:r>
              <a:rPr lang="en-US" sz="2400" b="1" dirty="0" err="1" smtClean="0">
                <a:latin typeface="Arial" pitchFamily="34" charset="0"/>
                <a:cs typeface="Arial" pitchFamily="34" charset="0"/>
              </a:rPr>
              <a:t>ước</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khi</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sử</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dụng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SVN</a:t>
            </a:r>
            <a:endParaRPr lang="en-US" sz="2400" b="1" dirty="0">
              <a:latin typeface="Arial" pitchFamily="34" charset="0"/>
              <a:cs typeface="Arial" pitchFamily="34" charset="0"/>
            </a:endParaRPr>
          </a:p>
        </p:txBody>
      </p:sp>
      <p:sp>
        <p:nvSpPr>
          <p:cNvPr id="7" name="Rounded Rectangle 6"/>
          <p:cNvSpPr/>
          <p:nvPr/>
        </p:nvSpPr>
        <p:spPr>
          <a:xfrm>
            <a:off x="533400" y="1905000"/>
            <a:ext cx="8153400" cy="4267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buFont typeface="Wingdings" pitchFamily="2" charset="2"/>
              <a:buChar char="Ø"/>
            </a:pPr>
            <a:r>
              <a:rPr lang="en-US" sz="2000" dirty="0" err="1" smtClean="0">
                <a:solidFill>
                  <a:srgbClr val="0070C0"/>
                </a:solidFill>
                <a:latin typeface="Arial" pitchFamily="34" charset="0"/>
                <a:cs typeface="Arial" pitchFamily="34" charset="0"/>
              </a:rPr>
              <a:t>Nếu</a:t>
            </a:r>
            <a:r>
              <a:rPr lang="en-US" sz="2000" dirty="0" smtClean="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là</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một</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dự</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án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mới</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thì</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quá</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trình</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thực</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hiện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dự</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án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như</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thường</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lệ</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sau</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đó</a:t>
            </a:r>
            <a:r>
              <a:rPr lang="en-US" sz="2000" dirty="0">
                <a:solidFill>
                  <a:srgbClr val="0070C0"/>
                </a:solidFill>
                <a:latin typeface="Arial" pitchFamily="34" charset="0"/>
                <a:cs typeface="Arial" pitchFamily="34" charset="0"/>
              </a:rPr>
              <a:t> "Import" </a:t>
            </a:r>
            <a:r>
              <a:rPr lang="en-US" sz="2000" dirty="0" err="1">
                <a:solidFill>
                  <a:srgbClr val="0070C0"/>
                </a:solidFill>
                <a:latin typeface="Arial" pitchFamily="34" charset="0"/>
                <a:cs typeface="Arial" pitchFamily="34" charset="0"/>
              </a:rPr>
              <a:t>dự</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án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vào</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SVN</a:t>
            </a:r>
            <a:r>
              <a:rPr lang="en-US" sz="2000" dirty="0">
                <a:solidFill>
                  <a:srgbClr val="0070C0"/>
                </a:solidFill>
                <a:latin typeface="Arial" pitchFamily="34" charset="0"/>
                <a:cs typeface="Arial" pitchFamily="34" charset="0"/>
              </a:rPr>
              <a:t> . </a:t>
            </a:r>
            <a:r>
              <a:rPr lang="en-US" sz="2000" dirty="0" err="1">
                <a:solidFill>
                  <a:srgbClr val="0070C0"/>
                </a:solidFill>
                <a:latin typeface="Arial" pitchFamily="34" charset="0"/>
                <a:cs typeface="Arial" pitchFamily="34" charset="0"/>
              </a:rPr>
              <a:t>Cách</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thực</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hiện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như</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sau</a:t>
            </a:r>
            <a:r>
              <a:rPr lang="en-US" sz="2000" dirty="0">
                <a:solidFill>
                  <a:srgbClr val="0070C0"/>
                </a:solidFill>
                <a:latin typeface="Arial" pitchFamily="34" charset="0"/>
                <a:cs typeface="Arial" pitchFamily="34" charset="0"/>
              </a:rPr>
              <a:t> : right click </a:t>
            </a:r>
            <a:r>
              <a:rPr lang="en-US" sz="2000" dirty="0" err="1">
                <a:solidFill>
                  <a:srgbClr val="0070C0"/>
                </a:solidFill>
                <a:latin typeface="Arial" pitchFamily="34" charset="0"/>
                <a:cs typeface="Arial" pitchFamily="34" charset="0"/>
              </a:rPr>
              <a:t>trên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thư</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mục</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dự</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án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chọn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TortoiseSVN</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 Import</a:t>
            </a:r>
            <a:r>
              <a:rPr lang="en-US" sz="2000" b="1" dirty="0">
                <a:solidFill>
                  <a:srgbClr val="0070C0"/>
                </a:solidFill>
                <a:latin typeface="Arial" pitchFamily="34" charset="0"/>
                <a:cs typeface="Arial" pitchFamily="34" charset="0"/>
              </a:rPr>
              <a:t>... </a:t>
            </a:r>
            <a:endParaRPr lang="en-US" sz="2000" b="1" dirty="0" smtClean="0">
              <a:solidFill>
                <a:srgbClr val="0070C0"/>
              </a:solidFill>
              <a:latin typeface="Arial" pitchFamily="34" charset="0"/>
              <a:cs typeface="Arial" pitchFamily="34" charset="0"/>
            </a:endParaRPr>
          </a:p>
          <a:p>
            <a:endParaRPr lang="en-US" sz="2000" dirty="0">
              <a:solidFill>
                <a:srgbClr val="0070C0"/>
              </a:solidFill>
              <a:latin typeface="Arial" pitchFamily="34" charset="0"/>
              <a:cs typeface="Arial" pitchFamily="34" charset="0"/>
            </a:endParaRPr>
          </a:p>
          <a:p>
            <a:pPr>
              <a:buFont typeface="Wingdings" pitchFamily="2" charset="2"/>
              <a:buChar char="Ø"/>
            </a:pPr>
            <a:r>
              <a:rPr lang="en-US" sz="2000" dirty="0" err="1" smtClean="0">
                <a:solidFill>
                  <a:srgbClr val="0070C0"/>
                </a:solidFill>
                <a:latin typeface="Arial" pitchFamily="34" charset="0"/>
                <a:cs typeface="Arial" pitchFamily="34" charset="0"/>
              </a:rPr>
              <a:t>Khi</a:t>
            </a:r>
            <a:r>
              <a:rPr lang="en-US" sz="2000" dirty="0" smtClean="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thực</a:t>
            </a:r>
            <a:r>
              <a:rPr lang="en-US" sz="2000" dirty="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hiện</a:t>
            </a:r>
            <a:r>
              <a:rPr lang="en-US" sz="2000" dirty="0" smtClean="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từ</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một</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dự</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án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có</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sẳn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trong</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SVN</a:t>
            </a:r>
            <a:r>
              <a:rPr lang="en-US" sz="2000" dirty="0">
                <a:solidFill>
                  <a:srgbClr val="0070C0"/>
                </a:solidFill>
                <a:latin typeface="Arial" pitchFamily="34" charset="0"/>
                <a:cs typeface="Arial" pitchFamily="34" charset="0"/>
              </a:rPr>
              <a:t> :</a:t>
            </a:r>
            <a:r>
              <a:rPr lang="en-US" sz="2000" b="1"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Nếu</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phải</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thực</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hiện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lại</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một</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dự</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án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có</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sẵn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thì</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phải</a:t>
            </a:r>
            <a:r>
              <a:rPr lang="en-US" sz="2000" dirty="0">
                <a:solidFill>
                  <a:srgbClr val="0070C0"/>
                </a:solidFill>
                <a:latin typeface="Arial" pitchFamily="34" charset="0"/>
                <a:cs typeface="Arial" pitchFamily="34" charset="0"/>
              </a:rPr>
              <a:t> "checkout" </a:t>
            </a:r>
            <a:r>
              <a:rPr lang="en-US" sz="2000" dirty="0" err="1">
                <a:solidFill>
                  <a:srgbClr val="0070C0"/>
                </a:solidFill>
                <a:latin typeface="Arial" pitchFamily="34" charset="0"/>
                <a:cs typeface="Arial" pitchFamily="34" charset="0"/>
              </a:rPr>
              <a:t>dự</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án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đó</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từ</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SVN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về</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thư</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mục</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thực</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hiện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dự</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án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để</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SVN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khởi</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tạo</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các</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thông</a:t>
            </a:r>
            <a:r>
              <a:rPr lang="en-US" sz="2000" dirty="0">
                <a:solidFill>
                  <a:srgbClr val="0070C0"/>
                </a:solidFill>
                <a:latin typeface="Arial" pitchFamily="34" charset="0"/>
                <a:cs typeface="Arial" pitchFamily="34" charset="0"/>
              </a:rPr>
              <a:t> tin </a:t>
            </a:r>
            <a:r>
              <a:rPr lang="en-US" sz="2000" dirty="0" err="1">
                <a:solidFill>
                  <a:srgbClr val="0070C0"/>
                </a:solidFill>
                <a:latin typeface="Arial" pitchFamily="34" charset="0"/>
                <a:cs typeface="Arial" pitchFamily="34" charset="0"/>
              </a:rPr>
              <a:t>quản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lý</a:t>
            </a:r>
            <a:r>
              <a:rPr lang="en-US" sz="2000" dirty="0">
                <a:solidFill>
                  <a:srgbClr val="0070C0"/>
                </a:solidFill>
                <a:latin typeface="Arial" pitchFamily="34" charset="0"/>
                <a:cs typeface="Arial" pitchFamily="34" charset="0"/>
              </a:rPr>
              <a:t> source </a:t>
            </a:r>
            <a:r>
              <a:rPr lang="en-US" sz="2000" dirty="0" err="1">
                <a:solidFill>
                  <a:srgbClr val="0070C0"/>
                </a:solidFill>
                <a:latin typeface="Arial" pitchFamily="34" charset="0"/>
                <a:cs typeface="Arial" pitchFamily="34" charset="0"/>
              </a:rPr>
              <a:t>nguồn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trên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thư</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mục</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làm</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việc</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của</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dự</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án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Cách</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thực</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hiện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như</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sau</a:t>
            </a:r>
            <a:r>
              <a:rPr lang="en-US" sz="2000" dirty="0">
                <a:solidFill>
                  <a:srgbClr val="0070C0"/>
                </a:solidFill>
                <a:latin typeface="Arial" pitchFamily="34" charset="0"/>
                <a:cs typeface="Arial" pitchFamily="34" charset="0"/>
              </a:rPr>
              <a:t> : Right click </a:t>
            </a:r>
            <a:r>
              <a:rPr lang="en-US" sz="2000" dirty="0" err="1">
                <a:solidFill>
                  <a:srgbClr val="0070C0"/>
                </a:solidFill>
                <a:latin typeface="Arial" pitchFamily="34" charset="0"/>
                <a:cs typeface="Arial" pitchFamily="34" charset="0"/>
              </a:rPr>
              <a:t>trên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thư</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mục</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rỗng</a:t>
            </a:r>
            <a:r>
              <a:rPr lang="en-US" sz="2000" dirty="0">
                <a:solidFill>
                  <a:srgbClr val="0070C0"/>
                </a:solidFill>
                <a:latin typeface="Arial" pitchFamily="34" charset="0"/>
                <a:cs typeface="Arial" pitchFamily="34" charset="0"/>
              </a:rPr>
              <a:t>) , </a:t>
            </a:r>
            <a:r>
              <a:rPr lang="en-US" sz="2000" dirty="0" err="1">
                <a:solidFill>
                  <a:srgbClr val="0070C0"/>
                </a:solidFill>
                <a:latin typeface="Arial" pitchFamily="34" charset="0"/>
                <a:cs typeface="Arial" pitchFamily="34" charset="0"/>
              </a:rPr>
              <a:t>nơi</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dự</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định</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để</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thực</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hiện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dự</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án</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TortoiseSVN</a:t>
            </a:r>
            <a:r>
              <a:rPr lang="en-US" sz="2000" b="1" dirty="0">
                <a:solidFill>
                  <a:srgbClr val="0070C0"/>
                </a:solidFill>
                <a:latin typeface="Arial" pitchFamily="34" charset="0"/>
                <a:cs typeface="Arial" pitchFamily="34" charset="0"/>
              </a:rPr>
              <a:t> </a:t>
            </a:r>
            <a:r>
              <a:rPr lang="en-US" sz="2000" dirty="0">
                <a:solidFill>
                  <a:srgbClr val="0070C0"/>
                </a:solidFill>
                <a:latin typeface="Arial" pitchFamily="34" charset="0"/>
                <a:cs typeface="Arial" pitchFamily="34" charset="0"/>
              </a:rPr>
              <a:t>→ Checkout...</a:t>
            </a:r>
          </a:p>
          <a:p>
            <a:pPr marL="342900" indent="-342900">
              <a:buFont typeface="Wingdings" pitchFamily="2" charset="2"/>
              <a:buChar char="Ø"/>
            </a:pPr>
            <a:endParaRPr lang="vi-VN" dirty="0">
              <a:solidFill>
                <a:srgbClr val="0070C0"/>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wipe(down)">
                                      <p:cBhvr>
                                        <p:cTn id="7" dur="500"/>
                                        <p:tgtEl>
                                          <p:spTgt spid="7">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down)">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down)">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0" y="0"/>
            <a:ext cx="5029200" cy="5334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SVN</a:t>
            </a:r>
            <a:endParaRPr lang="en-US" dirty="0">
              <a:solidFill>
                <a:srgbClr val="FF0000"/>
              </a:solidFill>
              <a:latin typeface="Arial" pitchFamily="34" charset="0"/>
              <a:cs typeface="Arial" pitchFamily="34" charset="0"/>
            </a:endParaRPr>
          </a:p>
        </p:txBody>
      </p:sp>
      <p:sp>
        <p:nvSpPr>
          <p:cNvPr id="6" name="Rounded Rectangle 5"/>
          <p:cNvSpPr/>
          <p:nvPr/>
        </p:nvSpPr>
        <p:spPr>
          <a:xfrm>
            <a:off x="1905000" y="1066800"/>
            <a:ext cx="5486400" cy="533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b="1" dirty="0" err="1" smtClean="0">
                <a:latin typeface="Arial" pitchFamily="34" charset="0"/>
                <a:cs typeface="Arial" pitchFamily="34" charset="0"/>
              </a:rPr>
              <a:t>Một</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số</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thao</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tác</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để</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sử</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dụng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SVN</a:t>
            </a:r>
            <a:endParaRPr lang="en-US" sz="2400" b="1" dirty="0">
              <a:latin typeface="Arial" pitchFamily="34" charset="0"/>
              <a:cs typeface="Arial" pitchFamily="34" charset="0"/>
            </a:endParaRPr>
          </a:p>
        </p:txBody>
      </p:sp>
      <p:sp>
        <p:nvSpPr>
          <p:cNvPr id="7" name="Rectangle 6"/>
          <p:cNvSpPr/>
          <p:nvPr/>
        </p:nvSpPr>
        <p:spPr>
          <a:xfrm>
            <a:off x="990600" y="2069068"/>
            <a:ext cx="3634393" cy="369332"/>
          </a:xfrm>
          <a:prstGeom prst="rect">
            <a:avLst/>
          </a:prstGeom>
        </p:spPr>
        <p:txBody>
          <a:bodyPr wrap="none">
            <a:spAutoFit/>
          </a:bodyPr>
          <a:lstStyle/>
          <a:p>
            <a:r>
              <a:rPr lang="en-US" dirty="0" err="1">
                <a:latin typeface="Arial" pitchFamily="34" charset="0"/>
                <a:cs typeface="Arial" pitchFamily="34" charset="0"/>
              </a:rPr>
              <a:t>Đưa</a:t>
            </a:r>
            <a:r>
              <a:rPr lang="en-US" dirty="0">
                <a:latin typeface="Arial" pitchFamily="34" charset="0"/>
                <a:cs typeface="Arial" pitchFamily="34" charset="0"/>
              </a:rPr>
              <a:t> </a:t>
            </a:r>
            <a:r>
              <a:rPr lang="en-US" dirty="0" err="1">
                <a:latin typeface="Arial" pitchFamily="34" charset="0"/>
                <a:cs typeface="Arial" pitchFamily="34" charset="0"/>
              </a:rPr>
              <a:t>một</a:t>
            </a:r>
            <a:r>
              <a:rPr lang="en-US" dirty="0">
                <a:latin typeface="Arial" pitchFamily="34" charset="0"/>
                <a:cs typeface="Arial" pitchFamily="34" charset="0"/>
              </a:rPr>
              <a:t> project </a:t>
            </a:r>
            <a:r>
              <a:rPr lang="en-US" dirty="0" err="1">
                <a:latin typeface="Arial" pitchFamily="34" charset="0"/>
                <a:cs typeface="Arial" pitchFamily="34" charset="0"/>
              </a:rPr>
              <a:t>vào</a:t>
            </a:r>
            <a:r>
              <a:rPr lang="en-US" dirty="0">
                <a:latin typeface="Arial" pitchFamily="34" charset="0"/>
                <a:cs typeface="Arial" pitchFamily="34" charset="0"/>
              </a:rPr>
              <a:t> </a:t>
            </a:r>
            <a:r>
              <a:rPr lang="en-US" dirty="0" err="1">
                <a:latin typeface="Arial" pitchFamily="34" charset="0"/>
                <a:cs typeface="Arial" pitchFamily="34" charset="0"/>
              </a:rPr>
              <a:t>SVN</a:t>
            </a:r>
            <a:r>
              <a:rPr lang="en-US" dirty="0">
                <a:latin typeface="Arial" pitchFamily="34" charset="0"/>
                <a:cs typeface="Arial" pitchFamily="34" charset="0"/>
              </a:rPr>
              <a:t> </a:t>
            </a:r>
            <a:r>
              <a:rPr lang="en-US" dirty="0" smtClean="0">
                <a:latin typeface="Arial" pitchFamily="34" charset="0"/>
                <a:cs typeface="Arial" pitchFamily="34" charset="0"/>
              </a:rPr>
              <a:t>server. </a:t>
            </a:r>
            <a:endParaRPr lang="en-US" dirty="0">
              <a:latin typeface="Arial" pitchFamily="34" charset="0"/>
              <a:cs typeface="Arial" pitchFamily="34" charset="0"/>
            </a:endParaRPr>
          </a:p>
        </p:txBody>
      </p:sp>
      <p:pic>
        <p:nvPicPr>
          <p:cNvPr id="8" name="Picture 7"/>
          <p:cNvPicPr/>
          <p:nvPr/>
        </p:nvPicPr>
        <p:blipFill>
          <a:blip r:embed="rId2"/>
          <a:srcRect/>
          <a:stretch>
            <a:fillRect/>
          </a:stretch>
        </p:blipFill>
        <p:spPr bwMode="auto">
          <a:xfrm>
            <a:off x="1752600" y="2895600"/>
            <a:ext cx="5181600" cy="3657600"/>
          </a:xfrm>
          <a:prstGeom prst="rect">
            <a:avLst/>
          </a:prstGeom>
          <a:noFill/>
          <a:ln w="9525">
            <a:noFill/>
            <a:miter lim="800000"/>
            <a:headEnd/>
            <a:tailEnd/>
          </a:ln>
        </p:spPr>
      </p:pic>
      <p:sp>
        <p:nvSpPr>
          <p:cNvPr id="23553" name="Rectangle 1"/>
          <p:cNvSpPr>
            <a:spLocks noChangeArrowheads="1"/>
          </p:cNvSpPr>
          <p:nvPr/>
        </p:nvSpPr>
        <p:spPr bwMode="auto">
          <a:xfrm>
            <a:off x="1600200" y="2438400"/>
            <a:ext cx="365760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71500" algn="l"/>
              </a:tabLst>
            </a:pP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Bước</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1: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Chọn</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chức</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năng</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import </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23555" name="Rectangle 3"/>
          <p:cNvSpPr>
            <a:spLocks noChangeArrowheads="1"/>
          </p:cNvSpPr>
          <p:nvPr/>
        </p:nvSpPr>
        <p:spPr bwMode="auto">
          <a:xfrm>
            <a:off x="1219200" y="2387025"/>
            <a:ext cx="69342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71500" algn="l"/>
              </a:tabLst>
            </a:pP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Bước</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2: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Điền</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các</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thông</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tin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cần</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thiết</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khi</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truy</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cập</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vào</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url</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server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thì</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sẽ</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có</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dialog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yêu</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cầu</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nhập</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thông</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tin username + password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đã</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gửi</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2" name="Picture 11"/>
          <p:cNvPicPr/>
          <p:nvPr/>
        </p:nvPicPr>
        <p:blipFill>
          <a:blip r:embed="rId3"/>
          <a:srcRect/>
          <a:stretch>
            <a:fillRect/>
          </a:stretch>
        </p:blipFill>
        <p:spPr bwMode="auto">
          <a:xfrm>
            <a:off x="1828800" y="2971800"/>
            <a:ext cx="5029200" cy="3733800"/>
          </a:xfrm>
          <a:prstGeom prst="rect">
            <a:avLst/>
          </a:prstGeom>
          <a:noFill/>
          <a:ln w="9525">
            <a:noFill/>
            <a:miter lim="800000"/>
            <a:headEnd/>
            <a:tailEnd/>
          </a:ln>
        </p:spPr>
      </p:pic>
      <p:sp>
        <p:nvSpPr>
          <p:cNvPr id="23556" name="Rectangle 4"/>
          <p:cNvSpPr>
            <a:spLocks noChangeArrowheads="1"/>
          </p:cNvSpPr>
          <p:nvPr/>
        </p:nvSpPr>
        <p:spPr bwMode="auto">
          <a:xfrm>
            <a:off x="1295400" y="2514600"/>
            <a:ext cx="457200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71500" algn="l"/>
              </a:tabLst>
            </a:pP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Bước</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3 :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Ngồi</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đợi</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và</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chời</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kết</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thúc</a:t>
            </a: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6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xong</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4" name="Picture 13"/>
          <p:cNvPicPr/>
          <p:nvPr/>
        </p:nvPicPr>
        <p:blipFill>
          <a:blip r:embed="rId4"/>
          <a:srcRect/>
          <a:stretch>
            <a:fillRect/>
          </a:stretch>
        </p:blipFill>
        <p:spPr bwMode="auto">
          <a:xfrm>
            <a:off x="1676400" y="3200400"/>
            <a:ext cx="5252720" cy="288163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3553">
                                            <p:txEl>
                                              <p:pRg st="0" end="0"/>
                                            </p:txEl>
                                          </p:spTgt>
                                        </p:tgtEl>
                                        <p:attrNameLst>
                                          <p:attrName>style.visibility</p:attrName>
                                        </p:attrNameLst>
                                      </p:cBhvr>
                                      <p:to>
                                        <p:strVal val="visible"/>
                                      </p:to>
                                    </p:set>
                                    <p:animEffect transition="in" filter="wipe(down)">
                                      <p:cBhvr>
                                        <p:cTn id="12" dur="500"/>
                                        <p:tgtEl>
                                          <p:spTgt spid="2355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8" presetClass="exit" presetSubtype="16" fill="hold" grpId="1" nodeType="clickEffect">
                                  <p:stCondLst>
                                    <p:cond delay="0"/>
                                  </p:stCondLst>
                                  <p:childTnLst>
                                    <p:animEffect transition="out" filter="diamond(in)">
                                      <p:cBhvr>
                                        <p:cTn id="22" dur="2000"/>
                                        <p:tgtEl>
                                          <p:spTgt spid="23553">
                                            <p:txEl>
                                              <p:pRg st="0" end="0"/>
                                            </p:txEl>
                                          </p:spTgt>
                                        </p:tgtEl>
                                      </p:cBhvr>
                                    </p:animEffect>
                                    <p:set>
                                      <p:cBhvr>
                                        <p:cTn id="23" dur="1" fill="hold">
                                          <p:stCondLst>
                                            <p:cond delay="1999"/>
                                          </p:stCondLst>
                                        </p:cTn>
                                        <p:tgtEl>
                                          <p:spTgt spid="23553">
                                            <p:txEl>
                                              <p:pRg st="0" end="0"/>
                                            </p:txEl>
                                          </p:spTgt>
                                        </p:tgtEl>
                                        <p:attrNameLst>
                                          <p:attrName>style.visibility</p:attrName>
                                        </p:attrNameLst>
                                      </p:cBhvr>
                                      <p:to>
                                        <p:strVal val="hidden"/>
                                      </p:to>
                                    </p:set>
                                  </p:childTnLst>
                                </p:cTn>
                              </p:par>
                              <p:par>
                                <p:cTn id="24" presetID="8" presetClass="exit" presetSubtype="16" fill="hold" nodeType="withEffect">
                                  <p:stCondLst>
                                    <p:cond delay="0"/>
                                  </p:stCondLst>
                                  <p:childTnLst>
                                    <p:animEffect transition="out" filter="diamond(in)">
                                      <p:cBhvr>
                                        <p:cTn id="25" dur="2000"/>
                                        <p:tgtEl>
                                          <p:spTgt spid="8"/>
                                        </p:tgtEl>
                                      </p:cBhvr>
                                    </p:animEffect>
                                    <p:set>
                                      <p:cBhvr>
                                        <p:cTn id="26" dur="1" fill="hold">
                                          <p:stCondLst>
                                            <p:cond delay="19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3555">
                                            <p:txEl>
                                              <p:pRg st="0" end="0"/>
                                            </p:txEl>
                                          </p:spTgt>
                                        </p:tgtEl>
                                        <p:attrNameLst>
                                          <p:attrName>style.visibility</p:attrName>
                                        </p:attrNameLst>
                                      </p:cBhvr>
                                      <p:to>
                                        <p:strVal val="visible"/>
                                      </p:to>
                                    </p:set>
                                    <p:animEffect transition="in" filter="wipe(down)">
                                      <p:cBhvr>
                                        <p:cTn id="31" dur="500"/>
                                        <p:tgtEl>
                                          <p:spTgt spid="23555">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 presetClass="exit" presetSubtype="16" fill="hold" grpId="1" nodeType="clickEffect">
                                  <p:stCondLst>
                                    <p:cond delay="0"/>
                                  </p:stCondLst>
                                  <p:childTnLst>
                                    <p:animEffect transition="out" filter="box(in)">
                                      <p:cBhvr>
                                        <p:cTn id="41" dur="500"/>
                                        <p:tgtEl>
                                          <p:spTgt spid="23555">
                                            <p:txEl>
                                              <p:pRg st="0" end="0"/>
                                            </p:txEl>
                                          </p:spTgt>
                                        </p:tgtEl>
                                      </p:cBhvr>
                                    </p:animEffect>
                                    <p:set>
                                      <p:cBhvr>
                                        <p:cTn id="42" dur="1" fill="hold">
                                          <p:stCondLst>
                                            <p:cond delay="499"/>
                                          </p:stCondLst>
                                        </p:cTn>
                                        <p:tgtEl>
                                          <p:spTgt spid="23555">
                                            <p:txEl>
                                              <p:pRg st="0" end="0"/>
                                            </p:txEl>
                                          </p:spTgt>
                                        </p:tgtEl>
                                        <p:attrNameLst>
                                          <p:attrName>style.visibility</p:attrName>
                                        </p:attrNameLst>
                                      </p:cBhvr>
                                      <p:to>
                                        <p:strVal val="hidden"/>
                                      </p:to>
                                    </p:set>
                                  </p:childTnLst>
                                </p:cTn>
                              </p:par>
                              <p:par>
                                <p:cTn id="43" presetID="4" presetClass="exit" presetSubtype="16" fill="hold" nodeType="withEffect">
                                  <p:stCondLst>
                                    <p:cond delay="0"/>
                                  </p:stCondLst>
                                  <p:childTnLst>
                                    <p:animEffect transition="out" filter="box(in)">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3556">
                                            <p:txEl>
                                              <p:pRg st="0" end="0"/>
                                            </p:txEl>
                                          </p:spTgt>
                                        </p:tgtEl>
                                        <p:attrNameLst>
                                          <p:attrName>style.visibility</p:attrName>
                                        </p:attrNameLst>
                                      </p:cBhvr>
                                      <p:to>
                                        <p:strVal val="visible"/>
                                      </p:to>
                                    </p:set>
                                    <p:animEffect transition="in" filter="wipe(down)">
                                      <p:cBhvr>
                                        <p:cTn id="50" dur="500"/>
                                        <p:tgtEl>
                                          <p:spTgt spid="23556">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P spid="23553" grpId="0" build="allAtOnce"/>
      <p:bldP spid="23553" grpId="1" build="allAtOnce"/>
      <p:bldP spid="23555" grpId="0" build="allAtOnce"/>
      <p:bldP spid="23555" grpId="1" build="allAtOnce"/>
      <p:bldP spid="23556"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19200" y="2057400"/>
            <a:ext cx="3103735" cy="400110"/>
          </a:xfrm>
          <a:prstGeom prst="rect">
            <a:avLst/>
          </a:prstGeom>
        </p:spPr>
        <p:txBody>
          <a:bodyPr wrap="none">
            <a:spAutoFit/>
          </a:bodyPr>
          <a:lstStyle/>
          <a:p>
            <a:r>
              <a:rPr lang="en-US" sz="2000" b="1" dirty="0" err="1">
                <a:latin typeface="Arial" pitchFamily="34" charset="0"/>
                <a:cs typeface="Arial" pitchFamily="34" charset="0"/>
              </a:rPr>
              <a:t>Lấy</a:t>
            </a:r>
            <a:r>
              <a:rPr lang="en-US" sz="2000" b="1" dirty="0">
                <a:latin typeface="Arial" pitchFamily="34" charset="0"/>
                <a:cs typeface="Arial" pitchFamily="34" charset="0"/>
              </a:rPr>
              <a:t> </a:t>
            </a:r>
            <a:r>
              <a:rPr lang="en-US" sz="2000" b="1" dirty="0" err="1">
                <a:latin typeface="Arial" pitchFamily="34" charset="0"/>
                <a:cs typeface="Arial" pitchFamily="34" charset="0"/>
              </a:rPr>
              <a:t>một</a:t>
            </a:r>
            <a:r>
              <a:rPr lang="en-US" sz="2000" b="1" dirty="0">
                <a:latin typeface="Arial" pitchFamily="34" charset="0"/>
                <a:cs typeface="Arial" pitchFamily="34" charset="0"/>
              </a:rPr>
              <a:t> project </a:t>
            </a:r>
            <a:r>
              <a:rPr lang="en-US" sz="2000" b="1" dirty="0" err="1">
                <a:latin typeface="Arial" pitchFamily="34" charset="0"/>
                <a:cs typeface="Arial" pitchFamily="34" charset="0"/>
              </a:rPr>
              <a:t>từ</a:t>
            </a:r>
            <a:r>
              <a:rPr lang="en-US" sz="2000" b="1" dirty="0">
                <a:latin typeface="Arial" pitchFamily="34" charset="0"/>
                <a:cs typeface="Arial" pitchFamily="34" charset="0"/>
              </a:rPr>
              <a:t> </a:t>
            </a:r>
            <a:r>
              <a:rPr lang="en-US" sz="2000" b="1" dirty="0" err="1">
                <a:latin typeface="Arial" pitchFamily="34" charset="0"/>
                <a:cs typeface="Arial" pitchFamily="34" charset="0"/>
              </a:rPr>
              <a:t>SVN</a:t>
            </a:r>
            <a:r>
              <a:rPr lang="en-US" sz="2000" b="1" dirty="0">
                <a:latin typeface="Arial" pitchFamily="34" charset="0"/>
                <a:cs typeface="Arial" pitchFamily="34" charset="0"/>
              </a:rPr>
              <a:t> </a:t>
            </a:r>
            <a:endParaRPr lang="en-US" sz="2000" dirty="0">
              <a:latin typeface="Arial" pitchFamily="34" charset="0"/>
              <a:cs typeface="Arial" pitchFamily="34" charset="0"/>
            </a:endParaRPr>
          </a:p>
        </p:txBody>
      </p:sp>
      <p:sp>
        <p:nvSpPr>
          <p:cNvPr id="6" name="Title 5"/>
          <p:cNvSpPr>
            <a:spLocks noGrp="1"/>
          </p:cNvSpPr>
          <p:nvPr>
            <p:ph type="title"/>
          </p:nvPr>
        </p:nvSpPr>
        <p:spPr>
          <a:xfrm>
            <a:off x="0" y="0"/>
            <a:ext cx="5029200" cy="5334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SVN</a:t>
            </a:r>
            <a:endParaRPr lang="en-US" dirty="0">
              <a:solidFill>
                <a:srgbClr val="FF0000"/>
              </a:solidFill>
              <a:latin typeface="Arial" pitchFamily="34" charset="0"/>
              <a:cs typeface="Arial" pitchFamily="34" charset="0"/>
            </a:endParaRPr>
          </a:p>
        </p:txBody>
      </p:sp>
      <p:sp>
        <p:nvSpPr>
          <p:cNvPr id="7" name="Rounded Rectangle 6"/>
          <p:cNvSpPr/>
          <p:nvPr/>
        </p:nvSpPr>
        <p:spPr>
          <a:xfrm>
            <a:off x="1905000" y="1066800"/>
            <a:ext cx="5486400" cy="533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b="1" dirty="0" err="1" smtClean="0">
                <a:latin typeface="Arial" pitchFamily="34" charset="0"/>
                <a:cs typeface="Arial" pitchFamily="34" charset="0"/>
              </a:rPr>
              <a:t>Một</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số</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thao</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tác</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để</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sử</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dụng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SVN</a:t>
            </a:r>
            <a:endParaRPr lang="en-US" sz="2400" b="1" dirty="0">
              <a:latin typeface="Arial" pitchFamily="34" charset="0"/>
              <a:cs typeface="Arial" pitchFamily="34" charset="0"/>
            </a:endParaRPr>
          </a:p>
        </p:txBody>
      </p:sp>
      <p:sp>
        <p:nvSpPr>
          <p:cNvPr id="8" name="Rectangle 7"/>
          <p:cNvSpPr/>
          <p:nvPr/>
        </p:nvSpPr>
        <p:spPr>
          <a:xfrm>
            <a:off x="1905000" y="2667000"/>
            <a:ext cx="6324600" cy="646331"/>
          </a:xfrm>
          <a:prstGeom prst="rect">
            <a:avLst/>
          </a:prstGeom>
        </p:spPr>
        <p:txBody>
          <a:bodyPr wrap="square">
            <a:spAutoFit/>
          </a:bodyPr>
          <a:lstStyle/>
          <a:p>
            <a:r>
              <a:rPr lang="en-US" dirty="0" err="1">
                <a:latin typeface="Arial" pitchFamily="34" charset="0"/>
                <a:cs typeface="Arial" pitchFamily="34" charset="0"/>
              </a:rPr>
              <a:t>Bước</a:t>
            </a:r>
            <a:r>
              <a:rPr lang="en-US" dirty="0">
                <a:latin typeface="Arial" pitchFamily="34" charset="0"/>
                <a:cs typeface="Arial" pitchFamily="34" charset="0"/>
              </a:rPr>
              <a:t> 1 : </a:t>
            </a:r>
            <a:r>
              <a:rPr lang="en-US" dirty="0" err="1">
                <a:latin typeface="Arial" pitchFamily="34" charset="0"/>
                <a:cs typeface="Arial" pitchFamily="34" charset="0"/>
              </a:rPr>
              <a:t>chọn</a:t>
            </a:r>
            <a:r>
              <a:rPr lang="en-US" dirty="0">
                <a:latin typeface="Arial" pitchFamily="34" charset="0"/>
                <a:cs typeface="Arial" pitchFamily="34" charset="0"/>
              </a:rPr>
              <a:t> </a:t>
            </a:r>
            <a:r>
              <a:rPr lang="en-US" dirty="0" err="1">
                <a:latin typeface="Arial" pitchFamily="34" charset="0"/>
                <a:cs typeface="Arial" pitchFamily="34" charset="0"/>
              </a:rPr>
              <a:t>thư</a:t>
            </a:r>
            <a:r>
              <a:rPr lang="en-US" dirty="0">
                <a:latin typeface="Arial" pitchFamily="34" charset="0"/>
                <a:cs typeface="Arial" pitchFamily="34" charset="0"/>
              </a:rPr>
              <a:t> </a:t>
            </a:r>
            <a:r>
              <a:rPr lang="en-US" dirty="0" err="1">
                <a:latin typeface="Arial" pitchFamily="34" charset="0"/>
                <a:cs typeface="Arial" pitchFamily="34" charset="0"/>
              </a:rPr>
              <a:t>mục</a:t>
            </a:r>
            <a:r>
              <a:rPr lang="en-US" dirty="0">
                <a:latin typeface="Arial" pitchFamily="34" charset="0"/>
                <a:cs typeface="Arial" pitchFamily="34" charset="0"/>
              </a:rPr>
              <a:t> </a:t>
            </a:r>
            <a:r>
              <a:rPr lang="en-US" dirty="0" err="1">
                <a:latin typeface="Arial" pitchFamily="34" charset="0"/>
                <a:cs typeface="Arial" pitchFamily="34" charset="0"/>
              </a:rPr>
              <a:t>chứa</a:t>
            </a:r>
            <a:r>
              <a:rPr lang="en-US" dirty="0">
                <a:latin typeface="Arial" pitchFamily="34" charset="0"/>
                <a:cs typeface="Arial" pitchFamily="34" charset="0"/>
              </a:rPr>
              <a:t> </a:t>
            </a:r>
            <a:r>
              <a:rPr lang="en-US" dirty="0" err="1">
                <a:latin typeface="Arial" pitchFamily="34" charset="0"/>
                <a:cs typeface="Arial" pitchFamily="34" charset="0"/>
              </a:rPr>
              <a:t>dự</a:t>
            </a:r>
            <a:r>
              <a:rPr lang="en-US" dirty="0">
                <a:latin typeface="Arial" pitchFamily="34" charset="0"/>
                <a:cs typeface="Arial" pitchFamily="34" charset="0"/>
              </a:rPr>
              <a:t> </a:t>
            </a:r>
            <a:r>
              <a:rPr lang="en-US" dirty="0" err="1" smtClean="0">
                <a:latin typeface="Arial" pitchFamily="34" charset="0"/>
                <a:cs typeface="Arial" pitchFamily="34" charset="0"/>
              </a:rPr>
              <a:t>án</a:t>
            </a:r>
            <a:r>
              <a:rPr lang="en-US" dirty="0" smtClean="0">
                <a:latin typeface="Arial" pitchFamily="34" charset="0"/>
                <a:cs typeface="Arial" pitchFamily="34" charset="0"/>
              </a:rPr>
              <a:t> . Double click </a:t>
            </a:r>
            <a:r>
              <a:rPr lang="en-US" dirty="0" err="1" smtClean="0">
                <a:latin typeface="Arial" pitchFamily="34" charset="0"/>
                <a:cs typeface="Arial" pitchFamily="34" charset="0"/>
              </a:rPr>
              <a:t>lên</a:t>
            </a:r>
            <a:r>
              <a:rPr lang="en-US" dirty="0" smtClean="0">
                <a:latin typeface="Arial" pitchFamily="34" charset="0"/>
                <a:cs typeface="Arial" pitchFamily="34" charset="0"/>
              </a:rPr>
              <a:t> </a:t>
            </a:r>
            <a:r>
              <a:rPr lang="en-US" dirty="0" err="1" smtClean="0">
                <a:latin typeface="Arial" pitchFamily="34" charset="0"/>
                <a:cs typeface="Arial" pitchFamily="34" charset="0"/>
              </a:rPr>
              <a:t>thư</a:t>
            </a:r>
            <a:r>
              <a:rPr lang="en-US" dirty="0" smtClean="0">
                <a:latin typeface="Arial" pitchFamily="34" charset="0"/>
                <a:cs typeface="Arial" pitchFamily="34" charset="0"/>
              </a:rPr>
              <a:t> </a:t>
            </a:r>
            <a:r>
              <a:rPr lang="en-US" dirty="0" err="1" smtClean="0">
                <a:latin typeface="Arial" pitchFamily="34" charset="0"/>
                <a:cs typeface="Arial" pitchFamily="34" charset="0"/>
              </a:rPr>
              <a:t>mục</a:t>
            </a:r>
            <a:r>
              <a:rPr lang="en-US" dirty="0" smtClean="0">
                <a:latin typeface="Arial" pitchFamily="34" charset="0"/>
                <a:cs typeface="Arial" pitchFamily="34" charset="0"/>
              </a:rPr>
              <a:t> </a:t>
            </a:r>
            <a:r>
              <a:rPr lang="en-US" dirty="0" err="1" smtClean="0">
                <a:latin typeface="Arial" pitchFamily="34" charset="0"/>
                <a:cs typeface="Arial" pitchFamily="34" charset="0"/>
              </a:rPr>
              <a:t>rỗng</a:t>
            </a:r>
            <a:r>
              <a:rPr lang="en-US" dirty="0" smtClean="0">
                <a:latin typeface="Arial" pitchFamily="34" charset="0"/>
                <a:cs typeface="Arial" pitchFamily="34" charset="0"/>
              </a:rPr>
              <a:t> , </a:t>
            </a:r>
            <a:r>
              <a:rPr lang="en-US" dirty="0" err="1" smtClean="0">
                <a:latin typeface="Arial" pitchFamily="34" charset="0"/>
                <a:cs typeface="Arial" pitchFamily="34" charset="0"/>
              </a:rPr>
              <a:t>sau</a:t>
            </a:r>
            <a:r>
              <a:rPr lang="en-US" dirty="0" smtClean="0">
                <a:latin typeface="Arial" pitchFamily="34" charset="0"/>
                <a:cs typeface="Arial" pitchFamily="34" charset="0"/>
              </a:rPr>
              <a:t> </a:t>
            </a:r>
            <a:r>
              <a:rPr lang="en-US" dirty="0" err="1" smtClean="0">
                <a:latin typeface="Arial" pitchFamily="34" charset="0"/>
                <a:cs typeface="Arial" pitchFamily="34" charset="0"/>
              </a:rPr>
              <a:t>đó</a:t>
            </a:r>
            <a:r>
              <a:rPr lang="en-US" dirty="0" smtClean="0">
                <a:latin typeface="Arial" pitchFamily="34" charset="0"/>
                <a:cs typeface="Arial" pitchFamily="34" charset="0"/>
              </a:rPr>
              <a:t> </a:t>
            </a:r>
            <a:r>
              <a:rPr lang="en-US" dirty="0" err="1" smtClean="0">
                <a:latin typeface="Arial" pitchFamily="34" charset="0"/>
                <a:cs typeface="Arial" pitchFamily="34" charset="0"/>
              </a:rPr>
              <a:t>chọn</a:t>
            </a:r>
            <a:r>
              <a:rPr lang="en-US" dirty="0" smtClean="0">
                <a:latin typeface="Arial" pitchFamily="34" charset="0"/>
                <a:cs typeface="Arial" pitchFamily="34" charset="0"/>
              </a:rPr>
              <a:t> </a:t>
            </a:r>
            <a:r>
              <a:rPr lang="en-US" dirty="0" err="1" smtClean="0">
                <a:latin typeface="Arial" pitchFamily="34" charset="0"/>
                <a:cs typeface="Arial" pitchFamily="34" charset="0"/>
              </a:rPr>
              <a:t>SVN</a:t>
            </a:r>
            <a:r>
              <a:rPr lang="en-US" dirty="0" smtClean="0">
                <a:latin typeface="Arial" pitchFamily="34" charset="0"/>
                <a:cs typeface="Arial" pitchFamily="34" charset="0"/>
              </a:rPr>
              <a:t> Checkout</a:t>
            </a:r>
            <a:endParaRPr lang="en-US" dirty="0">
              <a:latin typeface="Arial" pitchFamily="34" charset="0"/>
              <a:cs typeface="Arial" pitchFamily="34" charset="0"/>
            </a:endParaRPr>
          </a:p>
        </p:txBody>
      </p:sp>
      <p:pic>
        <p:nvPicPr>
          <p:cNvPr id="9" name="Picture 8"/>
          <p:cNvPicPr/>
          <p:nvPr/>
        </p:nvPicPr>
        <p:blipFill>
          <a:blip r:embed="rId2"/>
          <a:srcRect/>
          <a:stretch>
            <a:fillRect/>
          </a:stretch>
        </p:blipFill>
        <p:spPr bwMode="auto">
          <a:xfrm>
            <a:off x="2819400" y="3519737"/>
            <a:ext cx="3362103" cy="2728663"/>
          </a:xfrm>
          <a:prstGeom prst="rect">
            <a:avLst/>
          </a:prstGeom>
          <a:noFill/>
          <a:ln w="9525">
            <a:noFill/>
            <a:miter lim="800000"/>
            <a:headEnd/>
            <a:tailEnd/>
          </a:ln>
        </p:spPr>
      </p:pic>
      <p:sp>
        <p:nvSpPr>
          <p:cNvPr id="38913" name="Rectangle 1"/>
          <p:cNvSpPr>
            <a:spLocks noChangeArrowheads="1"/>
          </p:cNvSpPr>
          <p:nvPr/>
        </p:nvSpPr>
        <p:spPr bwMode="auto">
          <a:xfrm>
            <a:off x="1905000" y="2590800"/>
            <a:ext cx="449580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71500" algn="l"/>
              </a:tabLst>
            </a:pP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Bước</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2 :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chọn</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đường</a:t>
            </a:r>
            <a:r>
              <a:rPr kumimoji="0" lang="en-US" b="0" i="0" u="none" strike="noStrike" cap="none" normalizeH="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dirty="0" err="1" smtClean="0">
                <a:ln>
                  <a:noFill/>
                </a:ln>
                <a:solidFill>
                  <a:schemeClr val="tx1"/>
                </a:solidFill>
                <a:effectLst/>
                <a:latin typeface="Arial" pitchFamily="34" charset="0"/>
                <a:ea typeface="Times New Roman" pitchFamily="18" charset="0"/>
                <a:cs typeface="Arial" pitchFamily="34" charset="0"/>
              </a:rPr>
              <a:t>dẫn</a:t>
            </a:r>
            <a:r>
              <a:rPr kumimoji="0" lang="en-US" b="0" i="0" u="none" strike="noStrike" cap="none" normalizeH="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dirty="0" err="1" smtClean="0">
                <a:ln>
                  <a:noFill/>
                </a:ln>
                <a:solidFill>
                  <a:schemeClr val="tx1"/>
                </a:solidFill>
                <a:effectLst/>
                <a:latin typeface="Arial" pitchFamily="34" charset="0"/>
                <a:ea typeface="Times New Roman" pitchFamily="18" charset="0"/>
                <a:cs typeface="Arial" pitchFamily="34" charset="0"/>
              </a:rPr>
              <a:t>đến</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dự</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án</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trên</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server</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pic>
        <p:nvPicPr>
          <p:cNvPr id="12" name="Picture 11"/>
          <p:cNvPicPr/>
          <p:nvPr/>
        </p:nvPicPr>
        <p:blipFill>
          <a:blip r:embed="rId3"/>
          <a:srcRect/>
          <a:stretch>
            <a:fillRect/>
          </a:stretch>
        </p:blipFill>
        <p:spPr bwMode="auto">
          <a:xfrm>
            <a:off x="1905000" y="3352800"/>
            <a:ext cx="5052680" cy="3376106"/>
          </a:xfrm>
          <a:prstGeom prst="rect">
            <a:avLst/>
          </a:prstGeom>
          <a:noFill/>
          <a:ln w="9525">
            <a:noFill/>
            <a:miter lim="800000"/>
            <a:headEnd/>
            <a:tailEnd/>
          </a:ln>
        </p:spPr>
      </p:pic>
      <p:sp>
        <p:nvSpPr>
          <p:cNvPr id="38915" name="Rectangle 3"/>
          <p:cNvSpPr>
            <a:spLocks noChangeArrowheads="1"/>
          </p:cNvSpPr>
          <p:nvPr/>
        </p:nvSpPr>
        <p:spPr bwMode="auto">
          <a:xfrm>
            <a:off x="1143000" y="2590800"/>
            <a:ext cx="800100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err="1" smtClean="0">
                <a:ln>
                  <a:noFill/>
                </a:ln>
                <a:solidFill>
                  <a:srgbClr val="000000"/>
                </a:solidFill>
                <a:effectLst/>
                <a:latin typeface="Arial" pitchFamily="34" charset="0"/>
                <a:ea typeface="Times New Roman" pitchFamily="18" charset="0"/>
              </a:rPr>
              <a:t>Bước</a:t>
            </a:r>
            <a:r>
              <a:rPr kumimoji="0" lang="en-US" b="0" i="0" u="none" strike="noStrike" cap="none" normalizeH="0" baseline="0" dirty="0" smtClean="0">
                <a:ln>
                  <a:noFill/>
                </a:ln>
                <a:solidFill>
                  <a:srgbClr val="000000"/>
                </a:solidFill>
                <a:effectLst/>
                <a:latin typeface="Arial" pitchFamily="34" charset="0"/>
                <a:ea typeface="Times New Roman" pitchFamily="18" charset="0"/>
              </a:rPr>
              <a:t> 3 : </a:t>
            </a:r>
            <a:r>
              <a:rPr kumimoji="0" lang="en-US" b="0" i="0" u="none" strike="noStrike" cap="none" normalizeH="0" baseline="0" dirty="0" err="1" smtClean="0">
                <a:ln>
                  <a:noFill/>
                </a:ln>
                <a:solidFill>
                  <a:srgbClr val="000000"/>
                </a:solidFill>
                <a:effectLst/>
                <a:latin typeface="Arial" pitchFamily="34" charset="0"/>
                <a:ea typeface="Times New Roman" pitchFamily="18" charset="0"/>
              </a:rPr>
              <a:t>Ngồi</a:t>
            </a:r>
            <a:r>
              <a:rPr kumimoji="0" lang="en-US" b="0" i="0" u="none" strike="noStrike" cap="none" normalizeH="0" baseline="0" dirty="0" smtClean="0">
                <a:ln>
                  <a:noFill/>
                </a:ln>
                <a:solidFill>
                  <a:srgbClr val="000000"/>
                </a:solidFill>
                <a:effectLst/>
                <a:latin typeface="Arial" pitchFamily="34" charset="0"/>
                <a:ea typeface="Times New Roman" pitchFamily="18" charset="0"/>
              </a:rPr>
              <a:t> </a:t>
            </a:r>
            <a:r>
              <a:rPr kumimoji="0" lang="en-US" b="0" i="0" u="none" strike="noStrike" cap="none" normalizeH="0" baseline="0" dirty="0" err="1" smtClean="0">
                <a:ln>
                  <a:noFill/>
                </a:ln>
                <a:solidFill>
                  <a:srgbClr val="000000"/>
                </a:solidFill>
                <a:effectLst/>
                <a:latin typeface="Arial" pitchFamily="34" charset="0"/>
                <a:ea typeface="Times New Roman" pitchFamily="18" charset="0"/>
              </a:rPr>
              <a:t>đợi</a:t>
            </a:r>
            <a:r>
              <a:rPr kumimoji="0" lang="en-US" b="0" i="0" u="none" strike="noStrike" cap="none" normalizeH="0" baseline="0" dirty="0" smtClean="0">
                <a:ln>
                  <a:noFill/>
                </a:ln>
                <a:solidFill>
                  <a:srgbClr val="000000"/>
                </a:solidFill>
                <a:effectLst/>
                <a:latin typeface="Arial" pitchFamily="34" charset="0"/>
                <a:ea typeface="Times New Roman" pitchFamily="18" charset="0"/>
              </a:rPr>
              <a:t> </a:t>
            </a:r>
            <a:r>
              <a:rPr kumimoji="0" lang="en-US" b="0" i="0" u="none" strike="noStrike" cap="none" normalizeH="0" baseline="0" dirty="0" err="1" smtClean="0">
                <a:ln>
                  <a:noFill/>
                </a:ln>
                <a:solidFill>
                  <a:srgbClr val="000000"/>
                </a:solidFill>
                <a:effectLst/>
                <a:latin typeface="Arial" pitchFamily="34" charset="0"/>
                <a:ea typeface="Times New Roman" pitchFamily="18" charset="0"/>
              </a:rPr>
              <a:t>và</a:t>
            </a:r>
            <a:r>
              <a:rPr kumimoji="0" lang="en-US" b="0" i="0" u="none" strike="noStrike" cap="none" normalizeH="0" baseline="0" dirty="0" smtClean="0">
                <a:ln>
                  <a:noFill/>
                </a:ln>
                <a:solidFill>
                  <a:srgbClr val="000000"/>
                </a:solidFill>
                <a:effectLst/>
                <a:latin typeface="Arial" pitchFamily="34" charset="0"/>
                <a:ea typeface="Times New Roman" pitchFamily="18" charset="0"/>
              </a:rPr>
              <a:t> ...ok </a:t>
            </a:r>
            <a:r>
              <a:rPr kumimoji="0" lang="en-US" b="0" i="0" u="none" strike="noStrike" cap="none" normalizeH="0" baseline="0" dirty="0" err="1" smtClean="0">
                <a:ln>
                  <a:noFill/>
                </a:ln>
                <a:solidFill>
                  <a:srgbClr val="000000"/>
                </a:solidFill>
                <a:effectLst/>
                <a:latin typeface="Arial" pitchFamily="34" charset="0"/>
                <a:ea typeface="Times New Roman" pitchFamily="18" charset="0"/>
              </a:rPr>
              <a:t>thế</a:t>
            </a:r>
            <a:r>
              <a:rPr kumimoji="0" lang="en-US" b="0" i="0" u="none" strike="noStrike" cap="none" normalizeH="0" baseline="0" dirty="0" smtClean="0">
                <a:ln>
                  <a:noFill/>
                </a:ln>
                <a:solidFill>
                  <a:srgbClr val="000000"/>
                </a:solidFill>
                <a:effectLst/>
                <a:latin typeface="Arial" pitchFamily="34" charset="0"/>
                <a:ea typeface="Times New Roman" pitchFamily="18" charset="0"/>
              </a:rPr>
              <a:t> </a:t>
            </a:r>
            <a:r>
              <a:rPr kumimoji="0" lang="en-US" b="0" i="0" u="none" strike="noStrike" cap="none" normalizeH="0" baseline="0" dirty="0" err="1" smtClean="0">
                <a:ln>
                  <a:noFill/>
                </a:ln>
                <a:solidFill>
                  <a:srgbClr val="000000"/>
                </a:solidFill>
                <a:effectLst/>
                <a:latin typeface="Arial" pitchFamily="34" charset="0"/>
                <a:ea typeface="Times New Roman" pitchFamily="18" charset="0"/>
              </a:rPr>
              <a:t>là</a:t>
            </a:r>
            <a:r>
              <a:rPr kumimoji="0" lang="en-US" b="0" i="0" u="none" strike="noStrike" cap="none" normalizeH="0" baseline="0" dirty="0" smtClean="0">
                <a:ln>
                  <a:noFill/>
                </a:ln>
                <a:solidFill>
                  <a:srgbClr val="000000"/>
                </a:solidFill>
                <a:effectLst/>
                <a:latin typeface="Arial" pitchFamily="34" charset="0"/>
                <a:ea typeface="Times New Roman" pitchFamily="18" charset="0"/>
              </a:rPr>
              <a:t> </a:t>
            </a:r>
            <a:r>
              <a:rPr kumimoji="0" lang="en-US" b="0" i="0" u="none" strike="noStrike" cap="none" normalizeH="0" baseline="0" dirty="0" err="1" smtClean="0">
                <a:ln>
                  <a:noFill/>
                </a:ln>
                <a:solidFill>
                  <a:srgbClr val="000000"/>
                </a:solidFill>
                <a:effectLst/>
                <a:latin typeface="Arial" pitchFamily="34" charset="0"/>
                <a:ea typeface="Times New Roman" pitchFamily="18" charset="0"/>
              </a:rPr>
              <a:t>xong</a:t>
            </a:r>
            <a:r>
              <a:rPr kumimoji="0" lang="en-US" b="0" i="0" u="none" strike="noStrike" cap="none" normalizeH="0" baseline="0" dirty="0" smtClean="0">
                <a:ln>
                  <a:noFill/>
                </a:ln>
                <a:solidFill>
                  <a:srgbClr val="000000"/>
                </a:solidFill>
                <a:effectLst/>
                <a:latin typeface="Arial" pitchFamily="34" charset="0"/>
                <a:ea typeface="Times New Roman" pitchFamily="18" charset="0"/>
              </a:rPr>
              <a:t> , </a:t>
            </a:r>
            <a:r>
              <a:rPr kumimoji="0" lang="en-US" b="0" i="0" u="none" strike="noStrike" cap="none" normalizeH="0" baseline="0" dirty="0" err="1" smtClean="0">
                <a:ln>
                  <a:noFill/>
                </a:ln>
                <a:solidFill>
                  <a:srgbClr val="000000"/>
                </a:solidFill>
                <a:effectLst/>
                <a:latin typeface="Arial" pitchFamily="34" charset="0"/>
                <a:ea typeface="Times New Roman" pitchFamily="18" charset="0"/>
              </a:rPr>
              <a:t>bạn</a:t>
            </a:r>
            <a:r>
              <a:rPr kumimoji="0" lang="en-US" b="0" i="0" u="none" strike="noStrike" cap="none" normalizeH="0" baseline="0" dirty="0" smtClean="0">
                <a:ln>
                  <a:noFill/>
                </a:ln>
                <a:solidFill>
                  <a:srgbClr val="000000"/>
                </a:solidFill>
                <a:effectLst/>
                <a:latin typeface="Arial" pitchFamily="34" charset="0"/>
                <a:ea typeface="Times New Roman" pitchFamily="18" charset="0"/>
              </a:rPr>
              <a:t> </a:t>
            </a:r>
            <a:r>
              <a:rPr kumimoji="0" lang="en-US" b="0" i="0" u="none" strike="noStrike" cap="none" normalizeH="0" baseline="0" dirty="0" err="1" smtClean="0">
                <a:ln>
                  <a:noFill/>
                </a:ln>
                <a:solidFill>
                  <a:srgbClr val="000000"/>
                </a:solidFill>
                <a:effectLst/>
                <a:latin typeface="Arial" pitchFamily="34" charset="0"/>
                <a:ea typeface="Times New Roman" pitchFamily="18" charset="0"/>
              </a:rPr>
              <a:t>đã</a:t>
            </a:r>
            <a:r>
              <a:rPr kumimoji="0" lang="en-US" b="0" i="0" u="none" strike="noStrike" cap="none" normalizeH="0" baseline="0" dirty="0" smtClean="0">
                <a:ln>
                  <a:noFill/>
                </a:ln>
                <a:solidFill>
                  <a:srgbClr val="000000"/>
                </a:solidFill>
                <a:effectLst/>
                <a:latin typeface="Arial" pitchFamily="34" charset="0"/>
                <a:ea typeface="Times New Roman" pitchFamily="18" charset="0"/>
              </a:rPr>
              <a:t> </a:t>
            </a:r>
            <a:r>
              <a:rPr kumimoji="0" lang="en-US" b="0" i="0" u="none" strike="noStrike" cap="none" normalizeH="0" baseline="0" dirty="0" err="1" smtClean="0">
                <a:ln>
                  <a:noFill/>
                </a:ln>
                <a:solidFill>
                  <a:srgbClr val="000000"/>
                </a:solidFill>
                <a:effectLst/>
                <a:latin typeface="Arial" pitchFamily="34" charset="0"/>
                <a:ea typeface="Times New Roman" pitchFamily="18" charset="0"/>
              </a:rPr>
              <a:t>có</a:t>
            </a:r>
            <a:r>
              <a:rPr kumimoji="0" lang="en-US" b="0" i="0" u="none" strike="noStrike" cap="none" normalizeH="0" baseline="0" dirty="0" smtClean="0">
                <a:ln>
                  <a:noFill/>
                </a:ln>
                <a:solidFill>
                  <a:srgbClr val="000000"/>
                </a:solidFill>
                <a:effectLst/>
                <a:latin typeface="Arial" pitchFamily="34" charset="0"/>
                <a:ea typeface="Times New Roman" pitchFamily="18" charset="0"/>
              </a:rPr>
              <a:t> </a:t>
            </a:r>
            <a:r>
              <a:rPr kumimoji="0" lang="en-US" b="0" i="0" u="none" strike="noStrike" cap="none" normalizeH="0" baseline="0" dirty="0" err="1" smtClean="0">
                <a:ln>
                  <a:noFill/>
                </a:ln>
                <a:solidFill>
                  <a:srgbClr val="000000"/>
                </a:solidFill>
                <a:effectLst/>
                <a:latin typeface="Arial" pitchFamily="34" charset="0"/>
                <a:ea typeface="Times New Roman" pitchFamily="18" charset="0"/>
              </a:rPr>
              <a:t>các</a:t>
            </a:r>
            <a:r>
              <a:rPr kumimoji="0" lang="en-US" b="0" i="0" u="none" strike="noStrike" cap="none" normalizeH="0" baseline="0" dirty="0" smtClean="0">
                <a:ln>
                  <a:noFill/>
                </a:ln>
                <a:solidFill>
                  <a:srgbClr val="000000"/>
                </a:solidFill>
                <a:effectLst/>
                <a:latin typeface="Arial" pitchFamily="34" charset="0"/>
                <a:ea typeface="Times New Roman" pitchFamily="18" charset="0"/>
              </a:rPr>
              <a:t> </a:t>
            </a:r>
            <a:r>
              <a:rPr kumimoji="0" lang="en-US" b="0" i="0" u="none" strike="noStrike" cap="none" normalizeH="0" baseline="0" dirty="0" err="1" smtClean="0">
                <a:ln>
                  <a:noFill/>
                </a:ln>
                <a:solidFill>
                  <a:srgbClr val="000000"/>
                </a:solidFill>
                <a:effectLst/>
                <a:latin typeface="Arial" pitchFamily="34" charset="0"/>
                <a:ea typeface="Times New Roman" pitchFamily="18" charset="0"/>
              </a:rPr>
              <a:t>thông</a:t>
            </a:r>
            <a:r>
              <a:rPr kumimoji="0" lang="en-US" b="0" i="0" u="none" strike="noStrike" cap="none" normalizeH="0" baseline="0" dirty="0" smtClean="0">
                <a:ln>
                  <a:noFill/>
                </a:ln>
                <a:solidFill>
                  <a:srgbClr val="000000"/>
                </a:solidFill>
                <a:effectLst/>
                <a:latin typeface="Arial" pitchFamily="34" charset="0"/>
                <a:ea typeface="Times New Roman" pitchFamily="18" charset="0"/>
              </a:rPr>
              <a:t> tin </a:t>
            </a:r>
            <a:r>
              <a:rPr kumimoji="0" lang="en-US" b="0" i="0" u="none" strike="noStrike" cap="none" normalizeH="0" baseline="0" dirty="0" err="1" smtClean="0">
                <a:ln>
                  <a:noFill/>
                </a:ln>
                <a:solidFill>
                  <a:srgbClr val="000000"/>
                </a:solidFill>
                <a:effectLst/>
                <a:latin typeface="Arial" pitchFamily="34" charset="0"/>
                <a:ea typeface="Times New Roman" pitchFamily="18" charset="0"/>
              </a:rPr>
              <a:t>của</a:t>
            </a:r>
            <a:r>
              <a:rPr kumimoji="0" lang="en-US" b="0" i="0" u="none" strike="noStrike" cap="none" normalizeH="0" baseline="0" dirty="0" smtClean="0">
                <a:ln>
                  <a:noFill/>
                </a:ln>
                <a:solidFill>
                  <a:srgbClr val="000000"/>
                </a:solidFill>
                <a:effectLst/>
                <a:latin typeface="Arial" pitchFamily="34" charset="0"/>
                <a:ea typeface="Times New Roman" pitchFamily="18" charset="0"/>
              </a:rPr>
              <a:t> </a:t>
            </a:r>
            <a:r>
              <a:rPr kumimoji="0" lang="en-US" b="0" i="0" u="none" strike="noStrike" cap="none" normalizeH="0" baseline="0" dirty="0" err="1" smtClean="0">
                <a:ln>
                  <a:noFill/>
                </a:ln>
                <a:solidFill>
                  <a:srgbClr val="000000"/>
                </a:solidFill>
                <a:effectLst/>
                <a:latin typeface="Arial" pitchFamily="34" charset="0"/>
                <a:ea typeface="Times New Roman" pitchFamily="18" charset="0"/>
              </a:rPr>
              <a:t>dự</a:t>
            </a:r>
            <a:r>
              <a:rPr kumimoji="0" lang="en-US" b="0" i="0" u="none" strike="noStrike" cap="none" normalizeH="0" baseline="0" dirty="0" smtClean="0">
                <a:ln>
                  <a:noFill/>
                </a:ln>
                <a:solidFill>
                  <a:srgbClr val="000000"/>
                </a:solidFill>
                <a:effectLst/>
                <a:latin typeface="Arial" pitchFamily="34" charset="0"/>
                <a:ea typeface="Times New Roman" pitchFamily="18" charset="0"/>
              </a:rPr>
              <a:t> </a:t>
            </a:r>
            <a:r>
              <a:rPr kumimoji="0" lang="en-US" b="0" i="0" u="none" strike="noStrike" cap="none" normalizeH="0" baseline="0" dirty="0" err="1" smtClean="0">
                <a:ln>
                  <a:noFill/>
                </a:ln>
                <a:solidFill>
                  <a:srgbClr val="000000"/>
                </a:solidFill>
                <a:effectLst/>
                <a:latin typeface="Arial" pitchFamily="34" charset="0"/>
                <a:ea typeface="Times New Roman" pitchFamily="18" charset="0"/>
              </a:rPr>
              <a:t>án</a:t>
            </a:r>
            <a:r>
              <a:rPr kumimoji="0" lang="en-US" b="0" i="0" u="none" strike="noStrike" cap="none" normalizeH="0" baseline="0" dirty="0" smtClean="0">
                <a:ln>
                  <a:noFill/>
                </a:ln>
                <a:solidFill>
                  <a:srgbClr val="000000"/>
                </a:solidFill>
                <a:effectLst/>
                <a:latin typeface="Arial" pitchFamily="34" charset="0"/>
                <a:ea typeface="Times New Roman" pitchFamily="18" charset="0"/>
              </a:rPr>
              <a:t> </a:t>
            </a:r>
            <a:r>
              <a:rPr kumimoji="0" lang="en-US" b="0" i="0" u="none" strike="noStrike" cap="none" normalizeH="0" baseline="0" dirty="0" err="1" smtClean="0">
                <a:ln>
                  <a:noFill/>
                </a:ln>
                <a:solidFill>
                  <a:srgbClr val="000000"/>
                </a:solidFill>
                <a:effectLst/>
                <a:latin typeface="Arial" pitchFamily="34" charset="0"/>
                <a:ea typeface="Times New Roman" pitchFamily="18" charset="0"/>
              </a:rPr>
              <a:t>trên</a:t>
            </a:r>
            <a:r>
              <a:rPr kumimoji="0" lang="en-US" b="0" i="0" u="none" strike="noStrike" cap="none" normalizeH="0" baseline="0" dirty="0" smtClean="0">
                <a:ln>
                  <a:noFill/>
                </a:ln>
                <a:solidFill>
                  <a:srgbClr val="000000"/>
                </a:solidFill>
                <a:effectLst/>
                <a:latin typeface="Arial" pitchFamily="34" charset="0"/>
                <a:ea typeface="Times New Roman" pitchFamily="18" charset="0"/>
              </a:rPr>
              <a:t> </a:t>
            </a:r>
            <a:r>
              <a:rPr kumimoji="0" lang="en-US" b="0" i="0" u="none" strike="noStrike" cap="none" normalizeH="0" baseline="0" dirty="0" err="1" smtClean="0">
                <a:ln>
                  <a:noFill/>
                </a:ln>
                <a:solidFill>
                  <a:srgbClr val="000000"/>
                </a:solidFill>
                <a:effectLst/>
                <a:latin typeface="Arial" pitchFamily="34" charset="0"/>
                <a:ea typeface="Times New Roman" pitchFamily="18" charset="0"/>
              </a:rPr>
              <a:t>máy</a:t>
            </a:r>
            <a:r>
              <a:rPr kumimoji="0" lang="en-US" b="0" i="0" u="none" strike="noStrike" cap="none" normalizeH="0" baseline="0" dirty="0" smtClean="0">
                <a:ln>
                  <a:noFill/>
                </a:ln>
                <a:solidFill>
                  <a:srgbClr val="000000"/>
                </a:solidFill>
                <a:effectLst/>
                <a:latin typeface="Arial" pitchFamily="34" charset="0"/>
                <a:ea typeface="Times New Roman" pitchFamily="18" charset="0"/>
              </a:rPr>
              <a:t> </a:t>
            </a:r>
            <a:r>
              <a:rPr kumimoji="0" lang="en-US" b="0" i="0" u="none" strike="noStrike" cap="none" normalizeH="0" baseline="0" dirty="0" err="1" smtClean="0">
                <a:ln>
                  <a:noFill/>
                </a:ln>
                <a:solidFill>
                  <a:srgbClr val="000000"/>
                </a:solidFill>
                <a:effectLst/>
                <a:latin typeface="Arial" pitchFamily="34" charset="0"/>
                <a:ea typeface="Times New Roman" pitchFamily="18" charset="0"/>
              </a:rPr>
              <a:t>của</a:t>
            </a:r>
            <a:r>
              <a:rPr kumimoji="0" lang="en-US" b="0" i="0" u="none" strike="noStrike" cap="none" normalizeH="0" baseline="0" dirty="0" smtClean="0">
                <a:ln>
                  <a:noFill/>
                </a:ln>
                <a:solidFill>
                  <a:srgbClr val="000000"/>
                </a:solidFill>
                <a:effectLst/>
                <a:latin typeface="Arial" pitchFamily="34" charset="0"/>
                <a:ea typeface="Times New Roman" pitchFamily="18" charset="0"/>
              </a:rPr>
              <a:t> </a:t>
            </a:r>
            <a:r>
              <a:rPr kumimoji="0" lang="en-US" b="0" i="0" u="none" strike="noStrike" cap="none" normalizeH="0" baseline="0" dirty="0" err="1" smtClean="0">
                <a:ln>
                  <a:noFill/>
                </a:ln>
                <a:solidFill>
                  <a:srgbClr val="000000"/>
                </a:solidFill>
                <a:effectLst/>
                <a:latin typeface="Arial" pitchFamily="34" charset="0"/>
                <a:ea typeface="Times New Roman" pitchFamily="18" charset="0"/>
              </a:rPr>
              <a:t>mình</a:t>
            </a:r>
            <a:r>
              <a:rPr kumimoji="0" lang="en-US" b="0" i="0" u="none" strike="noStrike" cap="none" normalizeH="0" baseline="0" dirty="0" smtClean="0">
                <a:ln>
                  <a:noFill/>
                </a:ln>
                <a:solidFill>
                  <a:srgbClr val="000000"/>
                </a:solidFill>
                <a:effectLst/>
                <a:latin typeface="Arial" pitchFamily="34" charset="0"/>
                <a:ea typeface="Times New Roman" pitchFamily="18" charset="0"/>
              </a:rPr>
              <a:t> </a:t>
            </a:r>
            <a:endParaRPr kumimoji="0" lang="en-US" b="0" i="0" u="none" strike="noStrike" cap="none" normalizeH="0" baseline="0" dirty="0" smtClean="0">
              <a:ln>
                <a:noFill/>
              </a:ln>
              <a:solidFill>
                <a:schemeClr val="tx1"/>
              </a:solidFill>
              <a:effectLst/>
              <a:latin typeface="Arial" pitchFamily="34" charset="0"/>
            </a:endParaRPr>
          </a:p>
        </p:txBody>
      </p:sp>
      <p:pic>
        <p:nvPicPr>
          <p:cNvPr id="15" name="Picture 14"/>
          <p:cNvPicPr/>
          <p:nvPr/>
        </p:nvPicPr>
        <p:blipFill>
          <a:blip r:embed="rId4"/>
          <a:srcRect/>
          <a:stretch>
            <a:fillRect/>
          </a:stretch>
        </p:blipFill>
        <p:spPr bwMode="auto">
          <a:xfrm>
            <a:off x="1752600" y="3657600"/>
            <a:ext cx="5284470" cy="290258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wipe(down)">
                                      <p:cBhvr>
                                        <p:cTn id="13" dur="500"/>
                                        <p:tgtEl>
                                          <p:spTgt spid="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xit" presetSubtype="16" fill="hold" nodeType="clickEffect">
                                  <p:stCondLst>
                                    <p:cond delay="0"/>
                                  </p:stCondLst>
                                  <p:childTnLst>
                                    <p:animEffect transition="out" filter="box(in)">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par>
                                <p:cTn id="24" presetID="4" presetClass="exit" presetSubtype="16" fill="hold" grpId="1" nodeType="withEffect">
                                  <p:stCondLst>
                                    <p:cond delay="0"/>
                                  </p:stCondLst>
                                  <p:childTnLst>
                                    <p:animEffect transition="out" filter="box(in)">
                                      <p:cBhvr>
                                        <p:cTn id="25" dur="500"/>
                                        <p:tgtEl>
                                          <p:spTgt spid="8">
                                            <p:txEl>
                                              <p:pRg st="0" end="0"/>
                                            </p:txEl>
                                          </p:spTgt>
                                        </p:tgtEl>
                                      </p:cBhvr>
                                    </p:animEffect>
                                    <p:set>
                                      <p:cBhvr>
                                        <p:cTn id="26" dur="1" fill="hold">
                                          <p:stCondLst>
                                            <p:cond delay="499"/>
                                          </p:stCondLst>
                                        </p:cTn>
                                        <p:tgtEl>
                                          <p:spTgt spid="8">
                                            <p:txEl>
                                              <p:pRg st="0" end="0"/>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8913">
                                            <p:txEl>
                                              <p:pRg st="0" end="0"/>
                                            </p:txEl>
                                          </p:spTgt>
                                        </p:tgtEl>
                                        <p:attrNameLst>
                                          <p:attrName>style.visibility</p:attrName>
                                        </p:attrNameLst>
                                      </p:cBhvr>
                                      <p:to>
                                        <p:strVal val="visible"/>
                                      </p:to>
                                    </p:set>
                                    <p:animEffect transition="in" filter="wipe(down)">
                                      <p:cBhvr>
                                        <p:cTn id="31" dur="500"/>
                                        <p:tgtEl>
                                          <p:spTgt spid="3891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0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xit" presetSubtype="16" fill="hold" grpId="1" nodeType="clickEffect">
                                  <p:stCondLst>
                                    <p:cond delay="0"/>
                                  </p:stCondLst>
                                  <p:childTnLst>
                                    <p:animEffect transition="out" filter="box(in)">
                                      <p:cBhvr>
                                        <p:cTn id="40" dur="500"/>
                                        <p:tgtEl>
                                          <p:spTgt spid="38913">
                                            <p:txEl>
                                              <p:pRg st="0" end="0"/>
                                            </p:txEl>
                                          </p:spTgt>
                                        </p:tgtEl>
                                      </p:cBhvr>
                                    </p:animEffect>
                                    <p:set>
                                      <p:cBhvr>
                                        <p:cTn id="41" dur="1" fill="hold">
                                          <p:stCondLst>
                                            <p:cond delay="499"/>
                                          </p:stCondLst>
                                        </p:cTn>
                                        <p:tgtEl>
                                          <p:spTgt spid="38913">
                                            <p:txEl>
                                              <p:pRg st="0" end="0"/>
                                            </p:txEl>
                                          </p:spTgt>
                                        </p:tgtEl>
                                        <p:attrNameLst>
                                          <p:attrName>style.visibility</p:attrName>
                                        </p:attrNameLst>
                                      </p:cBhvr>
                                      <p:to>
                                        <p:strVal val="hidden"/>
                                      </p:to>
                                    </p:set>
                                  </p:childTnLst>
                                </p:cTn>
                              </p:par>
                              <p:par>
                                <p:cTn id="42" presetID="4" presetClass="exit" presetSubtype="16" fill="hold" nodeType="withEffect">
                                  <p:stCondLst>
                                    <p:cond delay="0"/>
                                  </p:stCondLst>
                                  <p:childTnLst>
                                    <p:animEffect transition="out" filter="box(in)">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8915">
                                            <p:txEl>
                                              <p:pRg st="0" end="0"/>
                                            </p:txEl>
                                          </p:spTgt>
                                        </p:tgtEl>
                                        <p:attrNameLst>
                                          <p:attrName>style.visibility</p:attrName>
                                        </p:attrNameLst>
                                      </p:cBhvr>
                                      <p:to>
                                        <p:strVal val="visible"/>
                                      </p:to>
                                    </p:set>
                                    <p:animEffect transition="in" filter="fade">
                                      <p:cBhvr>
                                        <p:cTn id="49" dur="2000"/>
                                        <p:tgtEl>
                                          <p:spTgt spid="38915">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down)">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8" grpId="0" build="allAtOnce"/>
      <p:bldP spid="8" grpId="1" build="allAtOnce"/>
      <p:bldP spid="38913" grpId="0" build="allAtOnce"/>
      <p:bldP spid="38913" grpId="1" build="allAtOnce"/>
      <p:bldP spid="38915"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0" y="0"/>
            <a:ext cx="5029200" cy="5334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SVN</a:t>
            </a:r>
            <a:endParaRPr lang="en-US" dirty="0">
              <a:solidFill>
                <a:srgbClr val="FF0000"/>
              </a:solidFill>
              <a:latin typeface="Arial" pitchFamily="34" charset="0"/>
              <a:cs typeface="Arial" pitchFamily="34" charset="0"/>
            </a:endParaRPr>
          </a:p>
        </p:txBody>
      </p:sp>
      <p:sp>
        <p:nvSpPr>
          <p:cNvPr id="6" name="Rounded Rectangle 5"/>
          <p:cNvSpPr/>
          <p:nvPr/>
        </p:nvSpPr>
        <p:spPr>
          <a:xfrm>
            <a:off x="1905000" y="685800"/>
            <a:ext cx="5486400" cy="533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b="1" dirty="0" err="1" smtClean="0">
                <a:latin typeface="Arial" pitchFamily="34" charset="0"/>
                <a:cs typeface="Arial" pitchFamily="34" charset="0"/>
              </a:rPr>
              <a:t>Một</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số</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thao</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tác</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để</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sử</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dụng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SVN</a:t>
            </a:r>
            <a:endParaRPr lang="en-US" sz="2400" b="1" dirty="0">
              <a:latin typeface="Arial" pitchFamily="34" charset="0"/>
              <a:cs typeface="Arial" pitchFamily="34" charset="0"/>
            </a:endParaRPr>
          </a:p>
        </p:txBody>
      </p:sp>
      <p:sp>
        <p:nvSpPr>
          <p:cNvPr id="7" name="Rectangle 6"/>
          <p:cNvSpPr/>
          <p:nvPr/>
        </p:nvSpPr>
        <p:spPr>
          <a:xfrm>
            <a:off x="1143000" y="1447800"/>
            <a:ext cx="1970476" cy="369332"/>
          </a:xfrm>
          <a:prstGeom prst="rect">
            <a:avLst/>
          </a:prstGeom>
        </p:spPr>
        <p:txBody>
          <a:bodyPr wrap="none">
            <a:spAutoFit/>
          </a:bodyPr>
          <a:lstStyle/>
          <a:p>
            <a:pPr>
              <a:buFont typeface="Wingdings" pitchFamily="2" charset="2"/>
              <a:buChar char="Ø"/>
            </a:pPr>
            <a:r>
              <a:rPr lang="en-US" b="1" dirty="0" smtClean="0">
                <a:latin typeface="Arial" pitchFamily="34" charset="0"/>
                <a:cs typeface="Arial" pitchFamily="34" charset="0"/>
              </a:rPr>
              <a:t>Repo-browser.</a:t>
            </a:r>
            <a:endParaRPr lang="en-US" dirty="0">
              <a:latin typeface="Arial" pitchFamily="34" charset="0"/>
              <a:cs typeface="Arial" pitchFamily="34" charset="0"/>
            </a:endParaRPr>
          </a:p>
        </p:txBody>
      </p:sp>
      <p:sp>
        <p:nvSpPr>
          <p:cNvPr id="8" name="Rectangle 7"/>
          <p:cNvSpPr/>
          <p:nvPr/>
        </p:nvSpPr>
        <p:spPr>
          <a:xfrm>
            <a:off x="609600" y="1752600"/>
            <a:ext cx="8077200" cy="830997"/>
          </a:xfrm>
          <a:prstGeom prst="rect">
            <a:avLst/>
          </a:prstGeom>
        </p:spPr>
        <p:txBody>
          <a:bodyPr wrap="square">
            <a:spAutoFit/>
          </a:bodyPr>
          <a:lstStyle/>
          <a:p>
            <a:r>
              <a:rPr lang="vi-VN" sz="1600" dirty="0" smtClean="0"/>
              <a:t>Repo-Browser cho phép chúng ta xem cấu trúc và tình trạng của Repository. Với Repo-Browser mình có thể thực hiện các tác vụ như sao chép, di chuyển, tạo mới, xoá đổi tên thư mục, file trực tiếp trên Repository.</a:t>
            </a:r>
            <a:endParaRPr lang="en-US" sz="1600" dirty="0"/>
          </a:p>
        </p:txBody>
      </p:sp>
      <p:pic>
        <p:nvPicPr>
          <p:cNvPr id="52227" name="Picture 3"/>
          <p:cNvPicPr>
            <a:picLocks noChangeAspect="1" noChangeArrowheads="1"/>
          </p:cNvPicPr>
          <p:nvPr/>
        </p:nvPicPr>
        <p:blipFill>
          <a:blip r:embed="rId2"/>
          <a:srcRect/>
          <a:stretch>
            <a:fillRect/>
          </a:stretch>
        </p:blipFill>
        <p:spPr bwMode="auto">
          <a:xfrm>
            <a:off x="761999" y="2819400"/>
            <a:ext cx="3732567" cy="3657600"/>
          </a:xfrm>
          <a:prstGeom prst="rect">
            <a:avLst/>
          </a:prstGeom>
          <a:noFill/>
          <a:ln w="9525">
            <a:noFill/>
            <a:miter lim="800000"/>
            <a:headEnd/>
            <a:tailEnd/>
          </a:ln>
          <a:effectLst/>
        </p:spPr>
      </p:pic>
      <p:pic>
        <p:nvPicPr>
          <p:cNvPr id="52228" name="Picture 4"/>
          <p:cNvPicPr>
            <a:picLocks noChangeAspect="1" noChangeArrowheads="1"/>
          </p:cNvPicPr>
          <p:nvPr/>
        </p:nvPicPr>
        <p:blipFill>
          <a:blip r:embed="rId3"/>
          <a:srcRect/>
          <a:stretch>
            <a:fillRect/>
          </a:stretch>
        </p:blipFill>
        <p:spPr bwMode="auto">
          <a:xfrm>
            <a:off x="5105400" y="2438400"/>
            <a:ext cx="3429000" cy="1123950"/>
          </a:xfrm>
          <a:prstGeom prst="rect">
            <a:avLst/>
          </a:prstGeom>
          <a:noFill/>
          <a:ln w="9525">
            <a:noFill/>
            <a:miter lim="800000"/>
            <a:headEnd/>
            <a:tailEnd/>
          </a:ln>
          <a:effectLst/>
        </p:spPr>
      </p:pic>
      <p:pic>
        <p:nvPicPr>
          <p:cNvPr id="52229" name="Picture 5"/>
          <p:cNvPicPr>
            <a:picLocks noChangeAspect="1" noChangeArrowheads="1"/>
          </p:cNvPicPr>
          <p:nvPr/>
        </p:nvPicPr>
        <p:blipFill>
          <a:blip r:embed="rId4"/>
          <a:srcRect/>
          <a:stretch>
            <a:fillRect/>
          </a:stretch>
        </p:blipFill>
        <p:spPr bwMode="auto">
          <a:xfrm>
            <a:off x="5039001" y="3733800"/>
            <a:ext cx="3723999" cy="2838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20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anim calcmode="lin" valueType="num">
                                      <p:cBhvr additive="base">
                                        <p:cTn id="17" dur="500" fill="hold"/>
                                        <p:tgtEl>
                                          <p:spTgt spid="52227"/>
                                        </p:tgtEl>
                                        <p:attrNameLst>
                                          <p:attrName>ppt_x</p:attrName>
                                        </p:attrNameLst>
                                      </p:cBhvr>
                                      <p:tavLst>
                                        <p:tav tm="0">
                                          <p:val>
                                            <p:strVal val="#ppt_x"/>
                                          </p:val>
                                        </p:tav>
                                        <p:tav tm="100000">
                                          <p:val>
                                            <p:strVal val="#ppt_x"/>
                                          </p:val>
                                        </p:tav>
                                      </p:tavLst>
                                    </p:anim>
                                    <p:anim calcmode="lin" valueType="num">
                                      <p:cBhvr additive="base">
                                        <p:cTn id="18" dur="500" fill="hold"/>
                                        <p:tgtEl>
                                          <p:spTgt spid="5222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2228"/>
                                        </p:tgtEl>
                                        <p:attrNameLst>
                                          <p:attrName>style.visibility</p:attrName>
                                        </p:attrNameLst>
                                      </p:cBhvr>
                                      <p:to>
                                        <p:strVal val="visible"/>
                                      </p:to>
                                    </p:set>
                                    <p:animEffect transition="in" filter="fade">
                                      <p:cBhvr>
                                        <p:cTn id="23" dur="2000"/>
                                        <p:tgtEl>
                                          <p:spTgt spid="522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2229"/>
                                        </p:tgtEl>
                                        <p:attrNameLst>
                                          <p:attrName>style.visibility</p:attrName>
                                        </p:attrNameLst>
                                      </p:cBhvr>
                                      <p:to>
                                        <p:strVal val="visible"/>
                                      </p:to>
                                    </p:set>
                                    <p:animEffect transition="in" filter="wipe(down)">
                                      <p:cBhvr>
                                        <p:cTn id="28" dur="500"/>
                                        <p:tgtEl>
                                          <p:spTgt spid="52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581400" y="685800"/>
            <a:ext cx="1905000" cy="4572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dirty="0" err="1" smtClean="0">
                <a:latin typeface="Arial" pitchFamily="34" charset="0"/>
                <a:cs typeface="Arial" pitchFamily="34" charset="0"/>
              </a:rPr>
              <a:t>Mở</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đầu</a:t>
            </a:r>
            <a:endParaRPr lang="en-US" sz="2000" dirty="0">
              <a:latin typeface="Arial" pitchFamily="34" charset="0"/>
              <a:cs typeface="Arial" pitchFamily="34" charset="0"/>
            </a:endParaRPr>
          </a:p>
        </p:txBody>
      </p:sp>
      <p:sp>
        <p:nvSpPr>
          <p:cNvPr id="5" name="Rounded Rectangle 4"/>
          <p:cNvSpPr/>
          <p:nvPr/>
        </p:nvSpPr>
        <p:spPr>
          <a:xfrm>
            <a:off x="457200" y="1524000"/>
            <a:ext cx="8305800" cy="4648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dirty="0" smtClean="0">
                <a:solidFill>
                  <a:schemeClr val="accent1">
                    <a:lumMod val="50000"/>
                  </a:schemeClr>
                </a:solidFill>
                <a:latin typeface="Arial" pitchFamily="34" charset="0"/>
                <a:cs typeface="Arial" pitchFamily="34" charset="0"/>
              </a:rPr>
              <a:t>	</a:t>
            </a:r>
            <a:r>
              <a:rPr lang="en-US" dirty="0" err="1" smtClean="0">
                <a:solidFill>
                  <a:schemeClr val="accent1">
                    <a:lumMod val="50000"/>
                  </a:schemeClr>
                </a:solidFill>
                <a:latin typeface="Arial" pitchFamily="34" charset="0"/>
                <a:cs typeface="Arial" pitchFamily="34" charset="0"/>
              </a:rPr>
              <a:t>Ngày</a:t>
            </a:r>
            <a:r>
              <a:rPr lang="en-US" dirty="0" smtClean="0">
                <a:solidFill>
                  <a:schemeClr val="accent1">
                    <a:lumMod val="50000"/>
                  </a:schemeClr>
                </a:solidFill>
                <a:latin typeface="Arial" pitchFamily="34" charset="0"/>
                <a:cs typeface="Arial" pitchFamily="34" charset="0"/>
              </a:rPr>
              <a:t> </a:t>
            </a:r>
            <a:r>
              <a:rPr lang="en-US" dirty="0">
                <a:solidFill>
                  <a:schemeClr val="accent1">
                    <a:lumMod val="50000"/>
                  </a:schemeClr>
                </a:solidFill>
                <a:latin typeface="Arial" pitchFamily="34" charset="0"/>
                <a:cs typeface="Arial" pitchFamily="34" charset="0"/>
              </a:rPr>
              <a:t>nay, </a:t>
            </a:r>
            <a:r>
              <a:rPr lang="en-US" dirty="0" err="1">
                <a:solidFill>
                  <a:schemeClr val="accent1">
                    <a:lumMod val="50000"/>
                  </a:schemeClr>
                </a:solidFill>
                <a:latin typeface="Arial" pitchFamily="34" charset="0"/>
                <a:cs typeface="Arial" pitchFamily="34" charset="0"/>
              </a:rPr>
              <a:t>với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sự</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phát</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triển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mạnh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mẽ</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của</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công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nghệ</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thông</a:t>
            </a:r>
            <a:r>
              <a:rPr lang="en-US" dirty="0">
                <a:solidFill>
                  <a:schemeClr val="accent1">
                    <a:lumMod val="50000"/>
                  </a:schemeClr>
                </a:solidFill>
                <a:latin typeface="Arial" pitchFamily="34" charset="0"/>
                <a:cs typeface="Arial" pitchFamily="34" charset="0"/>
              </a:rPr>
              <a:t> tin, </a:t>
            </a:r>
            <a:r>
              <a:rPr lang="en-US" dirty="0" err="1">
                <a:solidFill>
                  <a:schemeClr val="accent1">
                    <a:lumMod val="50000"/>
                  </a:schemeClr>
                </a:solidFill>
                <a:latin typeface="Arial" pitchFamily="34" charset="0"/>
                <a:cs typeface="Arial" pitchFamily="34" charset="0"/>
              </a:rPr>
              <a:t>hầu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hết</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các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ứng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dụng</a:t>
            </a:r>
            <a:r>
              <a:rPr lang="en-US" dirty="0">
                <a:solidFill>
                  <a:schemeClr val="accent1">
                    <a:lumMod val="50000"/>
                  </a:schemeClr>
                </a:solidFill>
                <a:latin typeface="Arial" pitchFamily="34" charset="0"/>
                <a:cs typeface="Arial" pitchFamily="34" charset="0"/>
              </a:rPr>
              <a:t> tin </a:t>
            </a:r>
            <a:r>
              <a:rPr lang="en-US" dirty="0" err="1">
                <a:solidFill>
                  <a:schemeClr val="accent1">
                    <a:lumMod val="50000"/>
                  </a:schemeClr>
                </a:solidFill>
                <a:latin typeface="Arial" pitchFamily="34" charset="0"/>
                <a:cs typeface="Arial" pitchFamily="34" charset="0"/>
              </a:rPr>
              <a:t>học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đã</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được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sử</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dụng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trong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hầu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hết</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mọi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lĩnh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vực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nghiên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cứu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khoa</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học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cũng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như</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đời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sống</a:t>
            </a:r>
            <a:r>
              <a:rPr lang="en-US" dirty="0">
                <a:solidFill>
                  <a:schemeClr val="accent1">
                    <a:lumMod val="50000"/>
                  </a:schemeClr>
                </a:solidFill>
                <a:latin typeface="Arial" pitchFamily="34" charset="0"/>
                <a:cs typeface="Arial" pitchFamily="34" charset="0"/>
              </a:rPr>
              <a:t> con </a:t>
            </a:r>
            <a:r>
              <a:rPr lang="en-US" dirty="0" err="1">
                <a:solidFill>
                  <a:schemeClr val="accent1">
                    <a:lumMod val="50000"/>
                  </a:schemeClr>
                </a:solidFill>
                <a:latin typeface="Arial" pitchFamily="34" charset="0"/>
                <a:cs typeface="Arial" pitchFamily="34" charset="0"/>
              </a:rPr>
              <a:t>người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Nó</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đã</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trở</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thành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công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cụ</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hữu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ích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cho</a:t>
            </a:r>
            <a:r>
              <a:rPr lang="en-US" dirty="0">
                <a:solidFill>
                  <a:schemeClr val="accent1">
                    <a:lumMod val="50000"/>
                  </a:schemeClr>
                </a:solidFill>
                <a:latin typeface="Arial" pitchFamily="34" charset="0"/>
                <a:cs typeface="Arial" pitchFamily="34" charset="0"/>
              </a:rPr>
              <a:t> con </a:t>
            </a:r>
            <a:r>
              <a:rPr lang="en-US" dirty="0" err="1">
                <a:solidFill>
                  <a:schemeClr val="accent1">
                    <a:lumMod val="50000"/>
                  </a:schemeClr>
                </a:solidFill>
                <a:latin typeface="Arial" pitchFamily="34" charset="0"/>
                <a:cs typeface="Arial" pitchFamily="34" charset="0"/>
              </a:rPr>
              <a:t>người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trong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các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hoạt</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động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lưu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trữ</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xử</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lý</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thông</a:t>
            </a:r>
            <a:r>
              <a:rPr lang="en-US" dirty="0">
                <a:solidFill>
                  <a:schemeClr val="accent1">
                    <a:lumMod val="50000"/>
                  </a:schemeClr>
                </a:solidFill>
                <a:latin typeface="Arial" pitchFamily="34" charset="0"/>
                <a:cs typeface="Arial" pitchFamily="34" charset="0"/>
              </a:rPr>
              <a:t> tin </a:t>
            </a:r>
            <a:r>
              <a:rPr lang="en-US" dirty="0" err="1">
                <a:solidFill>
                  <a:schemeClr val="accent1">
                    <a:lumMod val="50000"/>
                  </a:schemeClr>
                </a:solidFill>
                <a:latin typeface="Arial" pitchFamily="34" charset="0"/>
                <a:cs typeface="Arial" pitchFamily="34" charset="0"/>
              </a:rPr>
              <a:t>một</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cách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nhanh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chóng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đem</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lại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hiệu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quả</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cao</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nhất</a:t>
            </a:r>
            <a:r>
              <a:rPr lang="en-US" dirty="0">
                <a:solidFill>
                  <a:schemeClr val="accent1">
                    <a:lumMod val="50000"/>
                  </a:schemeClr>
                </a:solidFill>
                <a:latin typeface="Arial" pitchFamily="34" charset="0"/>
                <a:cs typeface="Arial" pitchFamily="34" charset="0"/>
              </a:rPr>
              <a:t>.</a:t>
            </a:r>
          </a:p>
          <a:p>
            <a:r>
              <a:rPr lang="en-US" dirty="0" err="1">
                <a:solidFill>
                  <a:schemeClr val="accent1">
                    <a:lumMod val="50000"/>
                  </a:schemeClr>
                </a:solidFill>
                <a:latin typeface="Arial" pitchFamily="34" charset="0"/>
                <a:cs typeface="Arial" pitchFamily="34" charset="0"/>
              </a:rPr>
              <a:t>Với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sự</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ra</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đời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của</a:t>
            </a:r>
            <a:r>
              <a:rPr lang="en-US" dirty="0">
                <a:solidFill>
                  <a:schemeClr val="accent1">
                    <a:lumMod val="50000"/>
                  </a:schemeClr>
                </a:solidFill>
                <a:latin typeface="Arial" pitchFamily="34" charset="0"/>
                <a:cs typeface="Arial" pitchFamily="34" charset="0"/>
              </a:rPr>
              <a:t> Internet, </a:t>
            </a:r>
            <a:r>
              <a:rPr lang="en-US" dirty="0" err="1">
                <a:solidFill>
                  <a:schemeClr val="accent1">
                    <a:lumMod val="50000"/>
                  </a:schemeClr>
                </a:solidFill>
                <a:latin typeface="Arial" pitchFamily="34" charset="0"/>
                <a:cs typeface="Arial" pitchFamily="34" charset="0"/>
              </a:rPr>
              <a:t>tiến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bộ</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của</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viễn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thông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các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trở</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ngại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về</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khoảng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cách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thời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gian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trong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lưu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thông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thông</a:t>
            </a:r>
            <a:r>
              <a:rPr lang="en-US" dirty="0">
                <a:solidFill>
                  <a:schemeClr val="accent1">
                    <a:lumMod val="50000"/>
                  </a:schemeClr>
                </a:solidFill>
                <a:latin typeface="Arial" pitchFamily="34" charset="0"/>
                <a:cs typeface="Arial" pitchFamily="34" charset="0"/>
              </a:rPr>
              <a:t> tin ở </a:t>
            </a:r>
            <a:r>
              <a:rPr lang="en-US" dirty="0" err="1">
                <a:solidFill>
                  <a:schemeClr val="accent1">
                    <a:lumMod val="50000"/>
                  </a:schemeClr>
                </a:solidFill>
                <a:latin typeface="Arial" pitchFamily="34" charset="0"/>
                <a:cs typeface="Arial" pitchFamily="34" charset="0"/>
              </a:rPr>
              <a:t>phạm</a:t>
            </a:r>
            <a:r>
              <a:rPr lang="en-US" dirty="0">
                <a:solidFill>
                  <a:schemeClr val="accent1">
                    <a:lumMod val="50000"/>
                  </a:schemeClr>
                </a:solidFill>
                <a:latin typeface="Arial" pitchFamily="34" charset="0"/>
                <a:cs typeface="Arial" pitchFamily="34" charset="0"/>
              </a:rPr>
              <a:t> vi </a:t>
            </a:r>
            <a:r>
              <a:rPr lang="en-US" dirty="0" err="1">
                <a:solidFill>
                  <a:schemeClr val="accent1">
                    <a:lumMod val="50000"/>
                  </a:schemeClr>
                </a:solidFill>
                <a:latin typeface="Arial" pitchFamily="34" charset="0"/>
                <a:cs typeface="Arial" pitchFamily="34" charset="0"/>
              </a:rPr>
              <a:t>hẹp</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và</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toàn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cầu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không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còn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là</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một</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trở</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ngại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lớn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Các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dịch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vụ</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xã</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hội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có</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những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thay</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đổi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lớn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lao</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Các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ngành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quản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lý</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đã</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áp</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dụng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một</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cách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triệt</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để</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trong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việc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ứng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dụng</a:t>
            </a:r>
            <a:r>
              <a:rPr lang="en-US" dirty="0">
                <a:solidFill>
                  <a:schemeClr val="accent1">
                    <a:lumMod val="50000"/>
                  </a:schemeClr>
                </a:solidFill>
                <a:latin typeface="Arial" pitchFamily="34" charset="0"/>
                <a:cs typeface="Arial" pitchFamily="34" charset="0"/>
              </a:rPr>
              <a:t> Internet </a:t>
            </a:r>
            <a:r>
              <a:rPr lang="en-US" dirty="0" err="1">
                <a:solidFill>
                  <a:schemeClr val="accent1">
                    <a:lumMod val="50000"/>
                  </a:schemeClr>
                </a:solidFill>
                <a:latin typeface="Arial" pitchFamily="34" charset="0"/>
                <a:cs typeface="Arial" pitchFamily="34" charset="0"/>
              </a:rPr>
              <a:t>vào</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hoạt</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động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của</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ngành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mình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Với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việc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hiển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thị</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thông</a:t>
            </a:r>
            <a:r>
              <a:rPr lang="en-US" dirty="0">
                <a:solidFill>
                  <a:schemeClr val="accent1">
                    <a:lumMod val="50000"/>
                  </a:schemeClr>
                </a:solidFill>
                <a:latin typeface="Arial" pitchFamily="34" charset="0"/>
                <a:cs typeface="Arial" pitchFamily="34" charset="0"/>
              </a:rPr>
              <a:t> tin </a:t>
            </a:r>
            <a:r>
              <a:rPr lang="en-US" dirty="0" err="1">
                <a:solidFill>
                  <a:schemeClr val="accent1">
                    <a:lumMod val="50000"/>
                  </a:schemeClr>
                </a:solidFill>
                <a:latin typeface="Arial" pitchFamily="34" charset="0"/>
                <a:cs typeface="Arial" pitchFamily="34" charset="0"/>
              </a:rPr>
              <a:t>về</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nhà</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đất</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cho</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thuê</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trên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mạng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đã</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giúp</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công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ty</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mở</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rộng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thị</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trường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tìm</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kiếm</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thêm</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khách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hàng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có</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cầu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giảm</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được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nhiều</a:t>
            </a:r>
            <a:r>
              <a:rPr lang="en-US" dirty="0">
                <a:solidFill>
                  <a:schemeClr val="accent1">
                    <a:lumMod val="50000"/>
                  </a:schemeClr>
                </a:solidFill>
                <a:latin typeface="Arial" pitchFamily="34" charset="0"/>
                <a:cs typeface="Arial" pitchFamily="34" charset="0"/>
              </a:rPr>
              <a:t> chi </a:t>
            </a:r>
            <a:r>
              <a:rPr lang="en-US" dirty="0" err="1">
                <a:solidFill>
                  <a:schemeClr val="accent1">
                    <a:lumMod val="50000"/>
                  </a:schemeClr>
                </a:solidFill>
                <a:latin typeface="Arial" pitchFamily="34" charset="0"/>
                <a:cs typeface="Arial" pitchFamily="34" charset="0"/>
              </a:rPr>
              <a:t>phí</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phát</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sinh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như</a:t>
            </a:r>
            <a:r>
              <a:rPr lang="en-US" dirty="0">
                <a:solidFill>
                  <a:schemeClr val="accent1">
                    <a:lumMod val="50000"/>
                  </a:schemeClr>
                </a:solidFill>
                <a:latin typeface="Arial" pitchFamily="34" charset="0"/>
                <a:cs typeface="Arial" pitchFamily="34" charset="0"/>
              </a:rPr>
              <a:t> chi </a:t>
            </a:r>
            <a:r>
              <a:rPr lang="en-US" dirty="0" err="1">
                <a:solidFill>
                  <a:schemeClr val="accent1">
                    <a:lumMod val="50000"/>
                  </a:schemeClr>
                </a:solidFill>
                <a:latin typeface="Arial" pitchFamily="34" charset="0"/>
                <a:cs typeface="Arial" pitchFamily="34" charset="0"/>
              </a:rPr>
              <a:t>phí</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nhận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thông</a:t>
            </a:r>
            <a:r>
              <a:rPr lang="en-US" dirty="0">
                <a:solidFill>
                  <a:schemeClr val="accent1">
                    <a:lumMod val="50000"/>
                  </a:schemeClr>
                </a:solidFill>
                <a:latin typeface="Arial" pitchFamily="34" charset="0"/>
                <a:cs typeface="Arial" pitchFamily="34" charset="0"/>
              </a:rPr>
              <a:t> tin, </a:t>
            </a:r>
            <a:r>
              <a:rPr lang="en-US" dirty="0" err="1">
                <a:solidFill>
                  <a:schemeClr val="accent1">
                    <a:lumMod val="50000"/>
                  </a:schemeClr>
                </a:solidFill>
                <a:latin typeface="Arial" pitchFamily="34" charset="0"/>
                <a:cs typeface="Arial" pitchFamily="34" charset="0"/>
              </a:rPr>
              <a:t>giúp</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cho</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việc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lưu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trữ</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và</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xử</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lý</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thông</a:t>
            </a:r>
            <a:r>
              <a:rPr lang="en-US" dirty="0">
                <a:solidFill>
                  <a:schemeClr val="accent1">
                    <a:lumMod val="50000"/>
                  </a:schemeClr>
                </a:solidFill>
                <a:latin typeface="Arial" pitchFamily="34" charset="0"/>
                <a:cs typeface="Arial" pitchFamily="34" charset="0"/>
              </a:rPr>
              <a:t> tin </a:t>
            </a:r>
            <a:r>
              <a:rPr lang="en-US" dirty="0" err="1">
                <a:solidFill>
                  <a:schemeClr val="accent1">
                    <a:lumMod val="50000"/>
                  </a:schemeClr>
                </a:solidFill>
                <a:latin typeface="Arial" pitchFamily="34" charset="0"/>
                <a:cs typeface="Arial" pitchFamily="34" charset="0"/>
              </a:rPr>
              <a:t>một</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cách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chính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xác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và</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khoa</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học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hơn</a:t>
            </a:r>
            <a:endParaRPr lang="en-US" dirty="0">
              <a:solidFill>
                <a:schemeClr val="accent1">
                  <a:lumMod val="50000"/>
                </a:schemeClr>
              </a:solidFill>
              <a:latin typeface="Arial" pitchFamily="34" charset="0"/>
              <a:cs typeface="Arial" pitchFamily="34" charset="0"/>
            </a:endParaRPr>
          </a:p>
          <a:p>
            <a:pPr algn="ctr"/>
            <a:endParaRPr lang="en-US" dirty="0">
              <a:solidFill>
                <a:schemeClr val="accent1">
                  <a:lumMod val="50000"/>
                </a:schemeClr>
              </a:solidFill>
              <a:latin typeface="Arial" pitchFamily="34" charset="0"/>
              <a:cs typeface="Arial" pitchFamily="34" charset="0"/>
            </a:endParaRPr>
          </a:p>
        </p:txBody>
      </p:sp>
      <p:sp>
        <p:nvSpPr>
          <p:cNvPr id="6" name="Title 5"/>
          <p:cNvSpPr>
            <a:spLocks noGrp="1"/>
          </p:cNvSpPr>
          <p:nvPr>
            <p:ph type="title"/>
          </p:nvPr>
        </p:nvSpPr>
        <p:spPr>
          <a:xfrm>
            <a:off x="228600" y="0"/>
            <a:ext cx="4495800" cy="609600"/>
          </a:xfrm>
        </p:spPr>
        <p:txBody>
          <a:bodyPr>
            <a:normAutofit/>
          </a:bodyPr>
          <a:lstStyle/>
          <a:p>
            <a:pPr algn="l"/>
            <a:r>
              <a:rPr lang="en-US" sz="2000" dirty="0" err="1" smtClean="0">
                <a:solidFill>
                  <a:srgbClr val="FF0000"/>
                </a:solidFill>
                <a:latin typeface="Arial" pitchFamily="34" charset="0"/>
                <a:cs typeface="Arial" pitchFamily="34" charset="0"/>
              </a:rPr>
              <a:t>Chương</a:t>
            </a:r>
            <a:r>
              <a:rPr lang="en-US" sz="2000" dirty="0" smtClean="0">
                <a:solidFill>
                  <a:srgbClr val="FF0000"/>
                </a:solidFill>
                <a:latin typeface="Arial" pitchFamily="34" charset="0"/>
                <a:cs typeface="Arial" pitchFamily="34" charset="0"/>
              </a:rPr>
              <a:t> I : </a:t>
            </a:r>
            <a:r>
              <a:rPr lang="en-US" sz="2000" dirty="0" err="1" smtClean="0">
                <a:solidFill>
                  <a:srgbClr val="FF0000"/>
                </a:solidFill>
                <a:latin typeface="Arial" pitchFamily="34" charset="0"/>
                <a:cs typeface="Arial" pitchFamily="34" charset="0"/>
              </a:rPr>
              <a:t>Giới</a:t>
            </a:r>
            <a:r>
              <a:rPr lang="en-US" sz="2000" dirty="0" smtClean="0">
                <a:solidFill>
                  <a:srgbClr val="FF0000"/>
                </a:solidFill>
                <a:latin typeface="Arial" pitchFamily="34" charset="0"/>
                <a:cs typeface="Arial" pitchFamily="34" charset="0"/>
              </a:rPr>
              <a:t> </a:t>
            </a:r>
            <a:r>
              <a:rPr lang="en-US" sz="2000" dirty="0" err="1" smtClean="0">
                <a:solidFill>
                  <a:srgbClr val="FF0000"/>
                </a:solidFill>
                <a:latin typeface="Arial" pitchFamily="34" charset="0"/>
                <a:cs typeface="Arial" pitchFamily="34" charset="0"/>
              </a:rPr>
              <a:t>thiệu</a:t>
            </a:r>
            <a:r>
              <a:rPr lang="en-US" sz="2000" dirty="0" smtClean="0">
                <a:solidFill>
                  <a:srgbClr val="FF0000"/>
                </a:solidFill>
                <a:latin typeface="Arial" pitchFamily="34" charset="0"/>
                <a:cs typeface="Arial" pitchFamily="34" charset="0"/>
              </a:rPr>
              <a:t> website </a:t>
            </a:r>
            <a:r>
              <a:rPr lang="en-US" sz="2000" dirty="0" err="1" smtClean="0">
                <a:solidFill>
                  <a:srgbClr val="FF0000"/>
                </a:solidFill>
                <a:latin typeface="Arial" pitchFamily="34" charset="0"/>
                <a:cs typeface="Arial" pitchFamily="34" charset="0"/>
              </a:rPr>
              <a:t>nhà</a:t>
            </a:r>
            <a:r>
              <a:rPr lang="en-US" sz="2000" dirty="0" smtClean="0">
                <a:solidFill>
                  <a:srgbClr val="FF0000"/>
                </a:solidFill>
                <a:latin typeface="Arial" pitchFamily="34" charset="0"/>
                <a:cs typeface="Arial" pitchFamily="34" charset="0"/>
              </a:rPr>
              <a:t> </a:t>
            </a:r>
            <a:r>
              <a:rPr lang="en-US" sz="2000" dirty="0" err="1" smtClean="0">
                <a:solidFill>
                  <a:srgbClr val="FF0000"/>
                </a:solidFill>
                <a:latin typeface="Arial" pitchFamily="34" charset="0"/>
                <a:cs typeface="Arial" pitchFamily="34" charset="0"/>
              </a:rPr>
              <a:t>đất</a:t>
            </a:r>
            <a:endParaRPr lang="en-US" sz="2000" dirty="0">
              <a:solidFill>
                <a:srgbClr val="FF0000"/>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20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20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anim calcmode="lin" valueType="num">
                                      <p:cBhvr additive="base">
                                        <p:cTn id="15" dur="500" fill="hold"/>
                                        <p:tgtEl>
                                          <p:spTgt spid="5">
                                            <p:bg/>
                                          </p:spTgt>
                                        </p:tgtEl>
                                        <p:attrNameLst>
                                          <p:attrName>ppt_x</p:attrName>
                                        </p:attrNameLst>
                                      </p:cBhvr>
                                      <p:tavLst>
                                        <p:tav tm="0">
                                          <p:val>
                                            <p:strVal val="#ppt_x"/>
                                          </p:val>
                                        </p:tav>
                                        <p:tav tm="100000">
                                          <p:val>
                                            <p:strVal val="#ppt_x"/>
                                          </p:val>
                                        </p:tav>
                                      </p:tavLst>
                                    </p:anim>
                                    <p:anim calcmode="lin" valueType="num">
                                      <p:cBhvr additive="base">
                                        <p:cTn id="16" dur="500" fill="hold"/>
                                        <p:tgtEl>
                                          <p:spTgt spid="5">
                                            <p:bg/>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 calcmode="lin" valueType="num">
                                      <p:cBhvr additive="base">
                                        <p:cTn id="2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 calcmode="lin" valueType="num">
                                      <p:cBhvr additive="base">
                                        <p:cTn id="2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animBg="1"/>
      <p:bldP spid="5" grpId="0"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5029200" cy="5334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SVN</a:t>
            </a:r>
            <a:endParaRPr lang="en-US" dirty="0">
              <a:solidFill>
                <a:srgbClr val="FF0000"/>
              </a:solidFill>
              <a:latin typeface="Arial" pitchFamily="34" charset="0"/>
              <a:cs typeface="Arial" pitchFamily="34" charset="0"/>
            </a:endParaRPr>
          </a:p>
        </p:txBody>
      </p:sp>
      <p:sp>
        <p:nvSpPr>
          <p:cNvPr id="7" name="Rounded Rectangle 6"/>
          <p:cNvSpPr/>
          <p:nvPr/>
        </p:nvSpPr>
        <p:spPr>
          <a:xfrm>
            <a:off x="1905000" y="609600"/>
            <a:ext cx="5486400" cy="533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b="1" dirty="0" err="1" smtClean="0">
                <a:latin typeface="Arial" pitchFamily="34" charset="0"/>
                <a:cs typeface="Arial" pitchFamily="34" charset="0"/>
              </a:rPr>
              <a:t>Một</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số</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thao</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tác</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để</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sử</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dụng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SVN</a:t>
            </a:r>
            <a:endParaRPr lang="en-US" sz="2400" b="1" dirty="0">
              <a:latin typeface="Arial" pitchFamily="34" charset="0"/>
              <a:cs typeface="Arial" pitchFamily="34" charset="0"/>
            </a:endParaRPr>
          </a:p>
        </p:txBody>
      </p:sp>
      <p:sp>
        <p:nvSpPr>
          <p:cNvPr id="8" name="Rectangle 7"/>
          <p:cNvSpPr/>
          <p:nvPr/>
        </p:nvSpPr>
        <p:spPr>
          <a:xfrm>
            <a:off x="1295400" y="1295400"/>
            <a:ext cx="1470274" cy="369332"/>
          </a:xfrm>
          <a:prstGeom prst="rect">
            <a:avLst/>
          </a:prstGeom>
        </p:spPr>
        <p:txBody>
          <a:bodyPr wrap="none">
            <a:spAutoFit/>
          </a:bodyPr>
          <a:lstStyle/>
          <a:p>
            <a:pPr>
              <a:buFont typeface="Wingdings" pitchFamily="2" charset="2"/>
              <a:buChar char="Ø"/>
            </a:pPr>
            <a:r>
              <a:rPr lang="en-US" b="1" dirty="0" smtClean="0">
                <a:latin typeface="Arial" pitchFamily="34" charset="0"/>
                <a:cs typeface="Arial" pitchFamily="34" charset="0"/>
              </a:rPr>
              <a:t>Show Log</a:t>
            </a:r>
            <a:endParaRPr lang="en-US" dirty="0">
              <a:latin typeface="Arial" pitchFamily="34" charset="0"/>
              <a:cs typeface="Arial" pitchFamily="34" charset="0"/>
            </a:endParaRPr>
          </a:p>
        </p:txBody>
      </p:sp>
      <p:sp>
        <p:nvSpPr>
          <p:cNvPr id="9" name="Rectangle 8"/>
          <p:cNvSpPr/>
          <p:nvPr/>
        </p:nvSpPr>
        <p:spPr>
          <a:xfrm>
            <a:off x="685800" y="1600200"/>
            <a:ext cx="8001000" cy="338554"/>
          </a:xfrm>
          <a:prstGeom prst="rect">
            <a:avLst/>
          </a:prstGeom>
        </p:spPr>
        <p:txBody>
          <a:bodyPr wrap="square">
            <a:spAutoFit/>
          </a:bodyPr>
          <a:lstStyle/>
          <a:p>
            <a:r>
              <a:rPr lang="vi-VN" sz="1600" dirty="0" smtClean="0"/>
              <a:t>Click chuột phải và chọn TortoiseSVN  -&gt; Show Log  để xem thay đổi revision.</a:t>
            </a:r>
            <a:endParaRPr lang="en-US" sz="1600" dirty="0"/>
          </a:p>
        </p:txBody>
      </p:sp>
      <p:pic>
        <p:nvPicPr>
          <p:cNvPr id="53251" name="Picture 3"/>
          <p:cNvPicPr>
            <a:picLocks noChangeAspect="1" noChangeArrowheads="1"/>
          </p:cNvPicPr>
          <p:nvPr/>
        </p:nvPicPr>
        <p:blipFill>
          <a:blip r:embed="rId2"/>
          <a:srcRect/>
          <a:stretch>
            <a:fillRect/>
          </a:stretch>
        </p:blipFill>
        <p:spPr bwMode="auto">
          <a:xfrm>
            <a:off x="381000" y="2057400"/>
            <a:ext cx="5562600" cy="4331910"/>
          </a:xfrm>
          <a:prstGeom prst="rect">
            <a:avLst/>
          </a:prstGeom>
          <a:noFill/>
          <a:ln w="9525">
            <a:noFill/>
            <a:miter lim="800000"/>
            <a:headEnd/>
            <a:tailEnd/>
          </a:ln>
          <a:effectLst/>
        </p:spPr>
      </p:pic>
      <p:sp>
        <p:nvSpPr>
          <p:cNvPr id="11" name="Rounded Rectangle 10"/>
          <p:cNvSpPr/>
          <p:nvPr/>
        </p:nvSpPr>
        <p:spPr>
          <a:xfrm>
            <a:off x="6400800" y="2133600"/>
            <a:ext cx="2362200" cy="4191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vi-VN" sz="1600" dirty="0" smtClean="0"/>
              <a:t>Nhìn vào bảng Log Messages ta có thể thấy  được rất chi tiết từ ngày … , đến ngày … có những ai đăng nhập vào Server và làm những gì với file nào. </a:t>
            </a:r>
            <a:endParaRPr lang="en-US" sz="1600" dirty="0" smtClean="0"/>
          </a:p>
          <a:p>
            <a:r>
              <a:rPr lang="vi-VN" sz="1600" dirty="0" smtClean="0"/>
              <a:t>Như </a:t>
            </a:r>
            <a:r>
              <a:rPr lang="vi-VN" sz="1600" dirty="0" smtClean="0"/>
              <a:t>vậy người quản lý dự án có thể biết được các thành viên trong dự án đang làm gì và từ đó đề xuất kế hoạch làm việc tiếp </a:t>
            </a:r>
            <a:r>
              <a:rPr lang="vi-VN" sz="1600" dirty="0" smtClean="0"/>
              <a:t>theo</a:t>
            </a:r>
            <a:r>
              <a:rPr lang="en-US" sz="1600" dirty="0" smtClean="0"/>
              <a:t>.</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down)">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3251"/>
                                        </p:tgtEl>
                                        <p:attrNameLst>
                                          <p:attrName>style.visibility</p:attrName>
                                        </p:attrNameLst>
                                      </p:cBhvr>
                                      <p:to>
                                        <p:strVal val="visible"/>
                                      </p:to>
                                    </p:set>
                                    <p:anim calcmode="lin" valueType="num">
                                      <p:cBhvr additive="base">
                                        <p:cTn id="17" dur="500" fill="hold"/>
                                        <p:tgtEl>
                                          <p:spTgt spid="53251"/>
                                        </p:tgtEl>
                                        <p:attrNameLst>
                                          <p:attrName>ppt_x</p:attrName>
                                        </p:attrNameLst>
                                      </p:cBhvr>
                                      <p:tavLst>
                                        <p:tav tm="0">
                                          <p:val>
                                            <p:strVal val="#ppt_x"/>
                                          </p:val>
                                        </p:tav>
                                        <p:tav tm="100000">
                                          <p:val>
                                            <p:strVal val="#ppt_x"/>
                                          </p:val>
                                        </p:tav>
                                      </p:tavLst>
                                    </p:anim>
                                    <p:anim calcmode="lin" valueType="num">
                                      <p:cBhvr additive="base">
                                        <p:cTn id="18" dur="500" fill="hold"/>
                                        <p:tgtEl>
                                          <p:spTgt spid="5325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bg/>
                                          </p:spTgt>
                                        </p:tgtEl>
                                        <p:attrNameLst>
                                          <p:attrName>style.visibility</p:attrName>
                                        </p:attrNameLst>
                                      </p:cBhvr>
                                      <p:to>
                                        <p:strVal val="visible"/>
                                      </p:to>
                                    </p:set>
                                    <p:animEffect transition="in" filter="wipe(down)">
                                      <p:cBhvr>
                                        <p:cTn id="23" dur="500"/>
                                        <p:tgtEl>
                                          <p:spTgt spid="11">
                                            <p:bg/>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wipe(down)">
                                      <p:cBhvr>
                                        <p:cTn id="28" dur="500"/>
                                        <p:tgtEl>
                                          <p:spTgt spid="1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1">
                                            <p:txEl>
                                              <p:pRg st="1" end="1"/>
                                            </p:txEl>
                                          </p:spTgt>
                                        </p:tgtEl>
                                        <p:attrNameLst>
                                          <p:attrName>style.visibility</p:attrName>
                                        </p:attrNameLst>
                                      </p:cBhvr>
                                      <p:to>
                                        <p:strVal val="visible"/>
                                      </p:to>
                                    </p:set>
                                    <p:animEffect transition="in" filter="wipe(down)">
                                      <p:cBhvr>
                                        <p:cTn id="33"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9" grpId="0" build="p"/>
      <p:bldP spid="11"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0" y="0"/>
            <a:ext cx="5029200" cy="5334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SVN</a:t>
            </a:r>
            <a:endParaRPr lang="en-US" dirty="0">
              <a:solidFill>
                <a:srgbClr val="FF0000"/>
              </a:solidFill>
              <a:latin typeface="Arial" pitchFamily="34" charset="0"/>
              <a:cs typeface="Arial" pitchFamily="34" charset="0"/>
            </a:endParaRPr>
          </a:p>
        </p:txBody>
      </p:sp>
      <p:sp>
        <p:nvSpPr>
          <p:cNvPr id="6" name="Rounded Rectangle 5"/>
          <p:cNvSpPr/>
          <p:nvPr/>
        </p:nvSpPr>
        <p:spPr>
          <a:xfrm>
            <a:off x="1905000" y="609600"/>
            <a:ext cx="5486400" cy="533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b="1" dirty="0" err="1" smtClean="0">
                <a:latin typeface="Arial" pitchFamily="34" charset="0"/>
                <a:cs typeface="Arial" pitchFamily="34" charset="0"/>
              </a:rPr>
              <a:t>Một</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số</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thao</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tác</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để</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sử</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dụng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SVN</a:t>
            </a:r>
            <a:endParaRPr lang="en-US" sz="2400" b="1" dirty="0">
              <a:latin typeface="Arial" pitchFamily="34" charset="0"/>
              <a:cs typeface="Arial" pitchFamily="34" charset="0"/>
            </a:endParaRPr>
          </a:p>
        </p:txBody>
      </p:sp>
      <p:sp>
        <p:nvSpPr>
          <p:cNvPr id="7" name="Rectangle 6"/>
          <p:cNvSpPr/>
          <p:nvPr/>
        </p:nvSpPr>
        <p:spPr>
          <a:xfrm>
            <a:off x="457200" y="1591270"/>
            <a:ext cx="8229600" cy="830997"/>
          </a:xfrm>
          <a:prstGeom prst="rect">
            <a:avLst/>
          </a:prstGeom>
        </p:spPr>
        <p:txBody>
          <a:bodyPr wrap="square">
            <a:spAutoFit/>
          </a:bodyPr>
          <a:lstStyle/>
          <a:p>
            <a:r>
              <a:rPr lang="vi-VN" sz="1600" dirty="0" smtClean="0">
                <a:latin typeface="Arial" pitchFamily="34" charset="0"/>
                <a:cs typeface="Arial" pitchFamily="34" charset="0"/>
              </a:rPr>
              <a:t>Cho thấy được sự khác nhau của file hiện tại đang làm việc so với phiên bản liền kề trước đó.</a:t>
            </a:r>
          </a:p>
          <a:p>
            <a:r>
              <a:rPr lang="vi-VN" sz="1600" dirty="0" smtClean="0">
                <a:latin typeface="Arial" pitchFamily="34" charset="0"/>
                <a:cs typeface="Arial" pitchFamily="34" charset="0"/>
              </a:rPr>
              <a:t>Click chuột phải vào File và chọn TortoiseSVN -&gt; Diff.</a:t>
            </a:r>
            <a:endParaRPr lang="vi-VN" sz="1600" dirty="0">
              <a:latin typeface="Arial" pitchFamily="34" charset="0"/>
              <a:cs typeface="Arial" pitchFamily="34" charset="0"/>
            </a:endParaRPr>
          </a:p>
        </p:txBody>
      </p:sp>
      <p:sp>
        <p:nvSpPr>
          <p:cNvPr id="8" name="Rectangle 7"/>
          <p:cNvSpPr/>
          <p:nvPr/>
        </p:nvSpPr>
        <p:spPr>
          <a:xfrm>
            <a:off x="685800" y="1307068"/>
            <a:ext cx="3252814" cy="369332"/>
          </a:xfrm>
          <a:prstGeom prst="rect">
            <a:avLst/>
          </a:prstGeom>
        </p:spPr>
        <p:txBody>
          <a:bodyPr wrap="none">
            <a:spAutoFit/>
          </a:bodyPr>
          <a:lstStyle/>
          <a:p>
            <a:pPr>
              <a:buFont typeface="Wingdings" pitchFamily="2" charset="2"/>
              <a:buChar char="Ø"/>
            </a:pPr>
            <a:r>
              <a:rPr lang="en-US" b="1" dirty="0" smtClean="0">
                <a:latin typeface="Arial" pitchFamily="34" charset="0"/>
                <a:cs typeface="Arial" pitchFamily="34" charset="0"/>
              </a:rPr>
              <a:t>Diff with previous version.</a:t>
            </a:r>
            <a:endParaRPr lang="en-US" dirty="0">
              <a:latin typeface="Arial" pitchFamily="34" charset="0"/>
              <a:cs typeface="Arial" pitchFamily="34" charset="0"/>
            </a:endParaRPr>
          </a:p>
        </p:txBody>
      </p:sp>
      <p:pic>
        <p:nvPicPr>
          <p:cNvPr id="54274" name="Picture 2"/>
          <p:cNvPicPr>
            <a:picLocks noChangeAspect="1" noChangeArrowheads="1"/>
          </p:cNvPicPr>
          <p:nvPr/>
        </p:nvPicPr>
        <p:blipFill>
          <a:blip r:embed="rId2"/>
          <a:srcRect/>
          <a:stretch>
            <a:fillRect/>
          </a:stretch>
        </p:blipFill>
        <p:spPr bwMode="auto">
          <a:xfrm>
            <a:off x="1295400" y="2514600"/>
            <a:ext cx="6696075" cy="3981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down)">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wipe(down)">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4274"/>
                                        </p:tgtEl>
                                        <p:attrNameLst>
                                          <p:attrName>style.visibility</p:attrName>
                                        </p:attrNameLst>
                                      </p:cBhvr>
                                      <p:to>
                                        <p:strVal val="visible"/>
                                      </p:to>
                                    </p:set>
                                    <p:anim calcmode="lin" valueType="num">
                                      <p:cBhvr additive="base">
                                        <p:cTn id="22" dur="500" fill="hold"/>
                                        <p:tgtEl>
                                          <p:spTgt spid="54274"/>
                                        </p:tgtEl>
                                        <p:attrNameLst>
                                          <p:attrName>ppt_x</p:attrName>
                                        </p:attrNameLst>
                                      </p:cBhvr>
                                      <p:tavLst>
                                        <p:tav tm="0">
                                          <p:val>
                                            <p:strVal val="#ppt_x"/>
                                          </p:val>
                                        </p:tav>
                                        <p:tav tm="100000">
                                          <p:val>
                                            <p:strVal val="#ppt_x"/>
                                          </p:val>
                                        </p:tav>
                                      </p:tavLst>
                                    </p:anim>
                                    <p:anim calcmode="lin" valueType="num">
                                      <p:cBhvr additive="base">
                                        <p:cTn id="23" dur="500" fill="hold"/>
                                        <p:tgtEl>
                                          <p:spTgt spid="542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971800" y="685800"/>
            <a:ext cx="3200400" cy="5334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err="1" smtClean="0">
                <a:latin typeface="Arial" pitchFamily="34" charset="0"/>
                <a:cs typeface="Arial" pitchFamily="34" charset="0"/>
              </a:rPr>
              <a:t>Kiểm</a:t>
            </a:r>
            <a:r>
              <a:rPr lang="en-US" b="1" dirty="0" smtClean="0">
                <a:latin typeface="Arial" pitchFamily="34" charset="0"/>
                <a:cs typeface="Arial" pitchFamily="34" charset="0"/>
              </a:rPr>
              <a:t> </a:t>
            </a:r>
            <a:r>
              <a:rPr lang="en-US" b="1" dirty="0" err="1" smtClean="0">
                <a:latin typeface="Arial" pitchFamily="34" charset="0"/>
                <a:cs typeface="Arial" pitchFamily="34" charset="0"/>
              </a:rPr>
              <a:t>tra</a:t>
            </a:r>
            <a:r>
              <a:rPr lang="en-US" b="1" dirty="0">
                <a:latin typeface="Arial" pitchFamily="34" charset="0"/>
                <a:cs typeface="Arial" pitchFamily="34" charset="0"/>
              </a:rPr>
              <a:t> </a:t>
            </a:r>
            <a:r>
              <a:rPr lang="en-US" b="1" dirty="0" err="1" smtClean="0">
                <a:latin typeface="Arial" pitchFamily="34" charset="0"/>
                <a:cs typeface="Arial" pitchFamily="34" charset="0"/>
              </a:rPr>
              <a:t>một</a:t>
            </a:r>
            <a:r>
              <a:rPr lang="en-US" b="1" dirty="0" smtClean="0">
                <a:latin typeface="Arial" pitchFamily="34" charset="0"/>
                <a:cs typeface="Arial" pitchFamily="34" charset="0"/>
              </a:rPr>
              <a:t> </a:t>
            </a:r>
            <a:r>
              <a:rPr lang="en-US" b="1" dirty="0" err="1" smtClean="0">
                <a:latin typeface="Arial" pitchFamily="34" charset="0"/>
                <a:cs typeface="Arial" pitchFamily="34" charset="0"/>
              </a:rPr>
              <a:t>số</a:t>
            </a:r>
            <a:r>
              <a:rPr lang="en-US" b="1" dirty="0" smtClean="0">
                <a:latin typeface="Arial" pitchFamily="34" charset="0"/>
                <a:cs typeface="Arial" pitchFamily="34" charset="0"/>
              </a:rPr>
              <a:t> </a:t>
            </a:r>
            <a:r>
              <a:rPr lang="en-US" b="1" dirty="0" err="1" smtClean="0">
                <a:latin typeface="Arial" pitchFamily="34" charset="0"/>
                <a:cs typeface="Arial" pitchFamily="34" charset="0"/>
              </a:rPr>
              <a:t>lỗi</a:t>
            </a:r>
            <a:r>
              <a:rPr lang="en-US" b="1" dirty="0" smtClean="0">
                <a:latin typeface="Arial" pitchFamily="34" charset="0"/>
                <a:cs typeface="Arial" pitchFamily="34" charset="0"/>
              </a:rPr>
              <a:t> </a:t>
            </a:r>
            <a:r>
              <a:rPr lang="en-US" b="1" dirty="0" err="1" smtClean="0">
                <a:latin typeface="Arial" pitchFamily="34" charset="0"/>
                <a:cs typeface="Arial" pitchFamily="34" charset="0"/>
              </a:rPr>
              <a:t>cơ</a:t>
            </a:r>
            <a:r>
              <a:rPr lang="en-US" b="1" dirty="0" smtClean="0">
                <a:latin typeface="Arial" pitchFamily="34" charset="0"/>
                <a:cs typeface="Arial" pitchFamily="34" charset="0"/>
              </a:rPr>
              <a:t> </a:t>
            </a:r>
            <a:r>
              <a:rPr lang="en-US" b="1" dirty="0" err="1" smtClean="0">
                <a:latin typeface="Arial" pitchFamily="34" charset="0"/>
                <a:cs typeface="Arial" pitchFamily="34" charset="0"/>
              </a:rPr>
              <a:t>bản</a:t>
            </a:r>
            <a:endParaRPr lang="en-US" b="1" dirty="0">
              <a:latin typeface="Arial" pitchFamily="34" charset="0"/>
              <a:cs typeface="Arial" pitchFamily="34" charset="0"/>
            </a:endParaRPr>
          </a:p>
        </p:txBody>
      </p:sp>
      <p:pic>
        <p:nvPicPr>
          <p:cNvPr id="6" name="Picture 5"/>
          <p:cNvPicPr/>
          <p:nvPr/>
        </p:nvPicPr>
        <p:blipFill>
          <a:blip r:embed="rId2"/>
          <a:srcRect/>
          <a:stretch>
            <a:fillRect/>
          </a:stretch>
        </p:blipFill>
        <p:spPr bwMode="auto">
          <a:xfrm>
            <a:off x="2514600" y="2548255"/>
            <a:ext cx="4253230" cy="956945"/>
          </a:xfrm>
          <a:prstGeom prst="rect">
            <a:avLst/>
          </a:prstGeom>
          <a:noFill/>
          <a:ln w="9525">
            <a:noFill/>
            <a:miter lim="800000"/>
            <a:headEnd/>
            <a:tailEnd/>
          </a:ln>
        </p:spPr>
      </p:pic>
      <p:pic>
        <p:nvPicPr>
          <p:cNvPr id="7" name="Picture 6"/>
          <p:cNvPicPr/>
          <p:nvPr/>
        </p:nvPicPr>
        <p:blipFill>
          <a:blip r:embed="rId3"/>
          <a:srcRect/>
          <a:stretch>
            <a:fillRect/>
          </a:stretch>
        </p:blipFill>
        <p:spPr bwMode="auto">
          <a:xfrm>
            <a:off x="2743200" y="4648200"/>
            <a:ext cx="3886200" cy="990600"/>
          </a:xfrm>
          <a:prstGeom prst="rect">
            <a:avLst/>
          </a:prstGeom>
          <a:noFill/>
          <a:ln w="9525">
            <a:noFill/>
            <a:miter lim="800000"/>
            <a:headEnd/>
            <a:tailEnd/>
          </a:ln>
        </p:spPr>
      </p:pic>
      <p:sp>
        <p:nvSpPr>
          <p:cNvPr id="8" name="Rounded Rectangle 7"/>
          <p:cNvSpPr/>
          <p:nvPr/>
        </p:nvSpPr>
        <p:spPr>
          <a:xfrm>
            <a:off x="1143000" y="2057400"/>
            <a:ext cx="6781800" cy="381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t>Lúc</a:t>
            </a:r>
            <a:r>
              <a:rPr lang="en-US" dirty="0" smtClean="0"/>
              <a:t> </a:t>
            </a:r>
            <a:r>
              <a:rPr lang="en-US" dirty="0" err="1" smtClean="0"/>
              <a:t>mới</a:t>
            </a:r>
            <a:r>
              <a:rPr lang="en-US" dirty="0" smtClean="0"/>
              <a:t> checkout </a:t>
            </a:r>
            <a:r>
              <a:rPr lang="en-US" dirty="0" err="1" smtClean="0"/>
              <a:t>về</a:t>
            </a:r>
            <a:r>
              <a:rPr lang="en-US" dirty="0" smtClean="0"/>
              <a:t> </a:t>
            </a:r>
            <a:r>
              <a:rPr lang="en-US" dirty="0" err="1" smtClean="0"/>
              <a:t>thì</a:t>
            </a:r>
            <a:r>
              <a:rPr lang="en-US" dirty="0" smtClean="0"/>
              <a:t> file </a:t>
            </a:r>
            <a:r>
              <a:rPr lang="en-US" dirty="0" err="1" smtClean="0"/>
              <a:t>chưa</a:t>
            </a:r>
            <a:r>
              <a:rPr lang="en-US" dirty="0" smtClean="0"/>
              <a:t> </a:t>
            </a:r>
            <a:r>
              <a:rPr lang="en-US" dirty="0" err="1" smtClean="0"/>
              <a:t>có</a:t>
            </a:r>
            <a:r>
              <a:rPr lang="en-US" dirty="0" smtClean="0"/>
              <a:t> </a:t>
            </a:r>
            <a:r>
              <a:rPr lang="en-US" dirty="0" err="1" smtClean="0"/>
              <a:t>gì</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và</a:t>
            </a:r>
            <a:r>
              <a:rPr lang="en-US" dirty="0" smtClean="0"/>
              <a:t> </a:t>
            </a:r>
            <a:r>
              <a:rPr lang="en-US" dirty="0" err="1" smtClean="0"/>
              <a:t>có</a:t>
            </a:r>
            <a:r>
              <a:rPr lang="en-US" dirty="0" smtClean="0"/>
              <a:t> </a:t>
            </a:r>
            <a:r>
              <a:rPr lang="en-US" dirty="0" err="1" smtClean="0"/>
              <a:t>dấu</a:t>
            </a:r>
            <a:r>
              <a:rPr lang="en-US" dirty="0" smtClean="0"/>
              <a:t> </a:t>
            </a:r>
            <a:r>
              <a:rPr lang="en-US" dirty="0" err="1" smtClean="0"/>
              <a:t>tròn</a:t>
            </a:r>
            <a:r>
              <a:rPr lang="en-US" dirty="0" smtClean="0"/>
              <a:t> </a:t>
            </a:r>
            <a:r>
              <a:rPr lang="en-US" dirty="0" err="1" smtClean="0"/>
              <a:t>xanh</a:t>
            </a:r>
            <a:endParaRPr lang="en-US" dirty="0"/>
          </a:p>
        </p:txBody>
      </p:sp>
      <p:sp>
        <p:nvSpPr>
          <p:cNvPr id="9" name="Rounded Rectangle 8"/>
          <p:cNvSpPr/>
          <p:nvPr/>
        </p:nvSpPr>
        <p:spPr>
          <a:xfrm>
            <a:off x="1066800" y="3886200"/>
            <a:ext cx="6781800" cy="6096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dirty="0" smtClean="0"/>
              <a:t>     </a:t>
            </a:r>
            <a:r>
              <a:rPr lang="en-US" dirty="0" err="1" smtClean="0"/>
              <a:t>Sau</a:t>
            </a:r>
            <a:r>
              <a:rPr lang="en-US" dirty="0" smtClean="0"/>
              <a:t> </a:t>
            </a:r>
            <a:r>
              <a:rPr lang="en-US" dirty="0" err="1" smtClean="0"/>
              <a:t>khi</a:t>
            </a:r>
            <a:r>
              <a:rPr lang="en-US" dirty="0" smtClean="0"/>
              <a:t> file </a:t>
            </a:r>
            <a:r>
              <a:rPr lang="en-US" dirty="0" err="1" smtClean="0"/>
              <a:t>đã</a:t>
            </a:r>
            <a:r>
              <a:rPr lang="en-US" dirty="0" smtClean="0"/>
              <a:t> </a:t>
            </a:r>
            <a:r>
              <a:rPr lang="en-US" dirty="0" err="1" smtClean="0"/>
              <a:t>được</a:t>
            </a:r>
            <a:r>
              <a:rPr lang="en-US" dirty="0" smtClean="0"/>
              <a:t> </a:t>
            </a:r>
            <a:r>
              <a:rPr lang="en-US" dirty="0" err="1" smtClean="0"/>
              <a:t>sửa</a:t>
            </a:r>
            <a:r>
              <a:rPr lang="en-US" dirty="0" smtClean="0"/>
              <a:t> </a:t>
            </a:r>
            <a:r>
              <a:rPr lang="en-US" dirty="0" err="1" smtClean="0"/>
              <a:t>thì</a:t>
            </a:r>
            <a:r>
              <a:rPr lang="en-US" dirty="0" smtClean="0"/>
              <a:t> </a:t>
            </a:r>
            <a:r>
              <a:rPr lang="en-US" dirty="0" err="1" smtClean="0"/>
              <a:t>dấu</a:t>
            </a:r>
            <a:r>
              <a:rPr lang="en-US" dirty="0" smtClean="0"/>
              <a:t> </a:t>
            </a:r>
            <a:r>
              <a:rPr lang="en-US" dirty="0" err="1" smtClean="0"/>
              <a:t>tròn</a:t>
            </a:r>
            <a:r>
              <a:rPr lang="en-US" dirty="0" smtClean="0"/>
              <a:t> </a:t>
            </a:r>
            <a:r>
              <a:rPr lang="en-US" dirty="0" err="1" smtClean="0"/>
              <a:t>xanh</a:t>
            </a:r>
            <a:r>
              <a:rPr lang="en-US" dirty="0" smtClean="0"/>
              <a:t> </a:t>
            </a:r>
            <a:r>
              <a:rPr lang="en-US" dirty="0" err="1" smtClean="0"/>
              <a:t>sẽ</a:t>
            </a:r>
            <a:r>
              <a:rPr lang="en-US" dirty="0" smtClean="0"/>
              <a:t> </a:t>
            </a:r>
            <a:r>
              <a:rPr lang="en-US" dirty="0" err="1" smtClean="0"/>
              <a:t>chuyễn</a:t>
            </a:r>
            <a:r>
              <a:rPr lang="en-US" dirty="0" smtClean="0"/>
              <a:t> </a:t>
            </a:r>
            <a:r>
              <a:rPr lang="en-US" dirty="0" err="1" smtClean="0"/>
              <a:t>thành</a:t>
            </a:r>
            <a:r>
              <a:rPr lang="en-US" dirty="0" smtClean="0"/>
              <a:t> </a:t>
            </a:r>
            <a:r>
              <a:rPr lang="en-US" dirty="0" err="1" smtClean="0"/>
              <a:t>đỏ</a:t>
            </a:r>
            <a:r>
              <a:rPr lang="en-US" dirty="0" smtClean="0"/>
              <a:t> </a:t>
            </a:r>
            <a:r>
              <a:rPr lang="en-US" dirty="0" err="1" smtClean="0"/>
              <a:t>và</a:t>
            </a:r>
            <a:r>
              <a:rPr lang="en-US" dirty="0" smtClean="0"/>
              <a:t> </a:t>
            </a:r>
            <a:r>
              <a:rPr lang="en-US" dirty="0" err="1" smtClean="0"/>
              <a:t>xuât</a:t>
            </a:r>
            <a:r>
              <a:rPr lang="en-US" dirty="0" smtClean="0"/>
              <a:t> </a:t>
            </a:r>
            <a:r>
              <a:rPr lang="en-US" dirty="0" err="1" smtClean="0"/>
              <a:t>hiện</a:t>
            </a:r>
            <a:r>
              <a:rPr lang="en-US" dirty="0" smtClean="0"/>
              <a:t> </a:t>
            </a:r>
            <a:r>
              <a:rPr lang="en-US" dirty="0" err="1" smtClean="0"/>
              <a:t>dấu</a:t>
            </a:r>
            <a:r>
              <a:rPr lang="en-US" dirty="0" smtClean="0"/>
              <a:t> </a:t>
            </a:r>
            <a:r>
              <a:rPr lang="en-US" dirty="0" err="1" smtClean="0"/>
              <a:t>chấm</a:t>
            </a:r>
            <a:r>
              <a:rPr lang="en-US" dirty="0" smtClean="0"/>
              <a:t> than.</a:t>
            </a:r>
            <a:endParaRPr lang="en-US" dirty="0"/>
          </a:p>
        </p:txBody>
      </p:sp>
      <p:pic>
        <p:nvPicPr>
          <p:cNvPr id="10" name="Picture 9"/>
          <p:cNvPicPr/>
          <p:nvPr/>
        </p:nvPicPr>
        <p:blipFill>
          <a:blip r:embed="rId4"/>
          <a:srcRect/>
          <a:stretch>
            <a:fillRect/>
          </a:stretch>
        </p:blipFill>
        <p:spPr bwMode="auto">
          <a:xfrm>
            <a:off x="2057400" y="2438400"/>
            <a:ext cx="5060950" cy="4199890"/>
          </a:xfrm>
          <a:prstGeom prst="rect">
            <a:avLst/>
          </a:prstGeom>
          <a:noFill/>
          <a:ln w="9525">
            <a:noFill/>
            <a:miter lim="800000"/>
            <a:headEnd/>
            <a:tailEnd/>
          </a:ln>
        </p:spPr>
      </p:pic>
      <p:sp>
        <p:nvSpPr>
          <p:cNvPr id="11" name="Rounded Rectangle 10"/>
          <p:cNvSpPr/>
          <p:nvPr/>
        </p:nvSpPr>
        <p:spPr>
          <a:xfrm>
            <a:off x="1143000" y="1676400"/>
            <a:ext cx="6629400" cy="4572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smtClean="0">
                <a:latin typeface="Arial" pitchFamily="34" charset="0"/>
                <a:cs typeface="Arial" pitchFamily="34" charset="0"/>
              </a:rPr>
              <a:t>Muốn</a:t>
            </a:r>
            <a:r>
              <a:rPr lang="en-US" dirty="0" smtClean="0">
                <a:latin typeface="Arial" pitchFamily="34" charset="0"/>
                <a:cs typeface="Arial" pitchFamily="34" charset="0"/>
              </a:rPr>
              <a:t> </a:t>
            </a:r>
            <a:r>
              <a:rPr lang="en-US" dirty="0" err="1" smtClean="0">
                <a:latin typeface="Arial" pitchFamily="34" charset="0"/>
                <a:cs typeface="Arial" pitchFamily="34" charset="0"/>
              </a:rPr>
              <a:t>kiểm</a:t>
            </a:r>
            <a:r>
              <a:rPr lang="en-US" dirty="0" smtClean="0">
                <a:latin typeface="Arial" pitchFamily="34" charset="0"/>
                <a:cs typeface="Arial" pitchFamily="34" charset="0"/>
              </a:rPr>
              <a:t> </a:t>
            </a:r>
            <a:r>
              <a:rPr lang="en-US" dirty="0" err="1" smtClean="0">
                <a:latin typeface="Arial" pitchFamily="34" charset="0"/>
                <a:cs typeface="Arial" pitchFamily="34" charset="0"/>
              </a:rPr>
              <a:t>tra</a:t>
            </a:r>
            <a:r>
              <a:rPr lang="en-US" dirty="0" smtClean="0">
                <a:latin typeface="Arial" pitchFamily="34" charset="0"/>
                <a:cs typeface="Arial" pitchFamily="34" charset="0"/>
              </a:rPr>
              <a:t> </a:t>
            </a:r>
            <a:r>
              <a:rPr lang="en-US" dirty="0" err="1" smtClean="0">
                <a:latin typeface="Arial" pitchFamily="34" charset="0"/>
                <a:cs typeface="Arial" pitchFamily="34" charset="0"/>
              </a:rPr>
              <a:t>xem</a:t>
            </a:r>
            <a:r>
              <a:rPr lang="en-US" dirty="0" smtClean="0">
                <a:latin typeface="Arial" pitchFamily="34" charset="0"/>
                <a:cs typeface="Arial" pitchFamily="34" charset="0"/>
              </a:rPr>
              <a:t> file </a:t>
            </a:r>
            <a:r>
              <a:rPr lang="en-US" dirty="0" err="1" smtClean="0">
                <a:latin typeface="Arial" pitchFamily="34" charset="0"/>
                <a:cs typeface="Arial" pitchFamily="34" charset="0"/>
              </a:rPr>
              <a:t>đã</a:t>
            </a:r>
            <a:r>
              <a:rPr lang="en-US" dirty="0" smtClean="0">
                <a:latin typeface="Arial" pitchFamily="34" charset="0"/>
                <a:cs typeface="Arial" pitchFamily="34" charset="0"/>
              </a:rPr>
              <a:t> </a:t>
            </a:r>
            <a:r>
              <a:rPr lang="en-US" dirty="0" err="1" smtClean="0">
                <a:latin typeface="Arial" pitchFamily="34" charset="0"/>
                <a:cs typeface="Arial" pitchFamily="34" charset="0"/>
              </a:rPr>
              <a:t>được</a:t>
            </a:r>
            <a:r>
              <a:rPr lang="en-US" dirty="0" smtClean="0">
                <a:latin typeface="Arial" pitchFamily="34" charset="0"/>
                <a:cs typeface="Arial" pitchFamily="34" charset="0"/>
              </a:rPr>
              <a:t> </a:t>
            </a:r>
            <a:r>
              <a:rPr lang="en-US" dirty="0" err="1" smtClean="0">
                <a:latin typeface="Arial" pitchFamily="34" charset="0"/>
                <a:cs typeface="Arial" pitchFamily="34" charset="0"/>
              </a:rPr>
              <a:t>thay</a:t>
            </a:r>
            <a:r>
              <a:rPr lang="en-US" dirty="0" smtClean="0">
                <a:latin typeface="Arial" pitchFamily="34" charset="0"/>
                <a:cs typeface="Arial" pitchFamily="34" charset="0"/>
              </a:rPr>
              <a:t> </a:t>
            </a:r>
            <a:r>
              <a:rPr lang="en-US" dirty="0" err="1" smtClean="0">
                <a:latin typeface="Arial" pitchFamily="34" charset="0"/>
                <a:cs typeface="Arial" pitchFamily="34" charset="0"/>
              </a:rPr>
              <a:t>đổi</a:t>
            </a:r>
            <a:r>
              <a:rPr lang="en-US" dirty="0" smtClean="0">
                <a:latin typeface="Arial" pitchFamily="34" charset="0"/>
                <a:cs typeface="Arial" pitchFamily="34" charset="0"/>
              </a:rPr>
              <a:t> </a:t>
            </a:r>
            <a:r>
              <a:rPr lang="en-US" dirty="0" err="1" smtClean="0">
                <a:latin typeface="Arial" pitchFamily="34" charset="0"/>
                <a:cs typeface="Arial" pitchFamily="34" charset="0"/>
              </a:rPr>
              <a:t>nội</a:t>
            </a:r>
            <a:r>
              <a:rPr lang="en-US" dirty="0" smtClean="0">
                <a:latin typeface="Arial" pitchFamily="34" charset="0"/>
                <a:cs typeface="Arial" pitchFamily="34" charset="0"/>
              </a:rPr>
              <a:t> dung </a:t>
            </a:r>
            <a:r>
              <a:rPr lang="en-US" dirty="0" err="1" smtClean="0">
                <a:latin typeface="Arial" pitchFamily="34" charset="0"/>
                <a:cs typeface="Arial" pitchFamily="34" charset="0"/>
              </a:rPr>
              <a:t>gì</a:t>
            </a:r>
            <a:r>
              <a:rPr lang="en-US" dirty="0" smtClean="0">
                <a:latin typeface="Arial" pitchFamily="34" charset="0"/>
                <a:cs typeface="Arial" pitchFamily="34" charset="0"/>
              </a:rPr>
              <a:t>  ?</a:t>
            </a:r>
            <a:endParaRPr lang="en-US" dirty="0">
              <a:latin typeface="Arial" pitchFamily="34" charset="0"/>
              <a:cs typeface="Arial" pitchFamily="34" charset="0"/>
            </a:endParaRPr>
          </a:p>
        </p:txBody>
      </p:sp>
      <p:sp>
        <p:nvSpPr>
          <p:cNvPr id="12" name="Title 5"/>
          <p:cNvSpPr>
            <a:spLocks noGrp="1"/>
          </p:cNvSpPr>
          <p:nvPr>
            <p:ph type="title"/>
          </p:nvPr>
        </p:nvSpPr>
        <p:spPr>
          <a:xfrm>
            <a:off x="0" y="0"/>
            <a:ext cx="5029200" cy="5334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SVN</a:t>
            </a:r>
            <a:endParaRPr lang="en-US" dirty="0">
              <a:solidFill>
                <a:srgbClr val="FF0000"/>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2000"/>
                                        <p:tgtEl>
                                          <p:spTgt spid="8">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20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bg/>
                                          </p:spTgt>
                                        </p:tgtEl>
                                        <p:attrNameLst>
                                          <p:attrName>style.visibility</p:attrName>
                                        </p:attrNameLst>
                                      </p:cBhvr>
                                      <p:to>
                                        <p:strVal val="visible"/>
                                      </p:to>
                                    </p:set>
                                    <p:anim calcmode="lin" valueType="num">
                                      <p:cBhvr additive="base">
                                        <p:cTn id="21" dur="500" fill="hold"/>
                                        <p:tgtEl>
                                          <p:spTgt spid="9">
                                            <p:bg/>
                                          </p:spTgt>
                                        </p:tgtEl>
                                        <p:attrNameLst>
                                          <p:attrName>ppt_x</p:attrName>
                                        </p:attrNameLst>
                                      </p:cBhvr>
                                      <p:tavLst>
                                        <p:tav tm="0">
                                          <p:val>
                                            <p:strVal val="#ppt_x"/>
                                          </p:val>
                                        </p:tav>
                                        <p:tav tm="100000">
                                          <p:val>
                                            <p:strVal val="#ppt_x"/>
                                          </p:val>
                                        </p:tav>
                                      </p:tavLst>
                                    </p:anim>
                                    <p:anim calcmode="lin" valueType="num">
                                      <p:cBhvr additive="base">
                                        <p:cTn id="22" dur="500" fill="hold"/>
                                        <p:tgtEl>
                                          <p:spTgt spid="9">
                                            <p:bg/>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additive="base">
                                        <p:cTn id="2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1" nodeType="clickEffect">
                                  <p:stCondLst>
                                    <p:cond delay="0"/>
                                  </p:stCondLst>
                                  <p:childTnLst>
                                    <p:animEffect transition="out" filter="blinds(horizontal)">
                                      <p:cBhvr>
                                        <p:cTn id="35" dur="500"/>
                                        <p:tgtEl>
                                          <p:spTgt spid="8">
                                            <p:txEl>
                                              <p:pRg st="0" end="0"/>
                                            </p:txEl>
                                          </p:spTgt>
                                        </p:tgtEl>
                                      </p:cBhvr>
                                    </p:animEffect>
                                    <p:set>
                                      <p:cBhvr>
                                        <p:cTn id="36" dur="1" fill="hold">
                                          <p:stCondLst>
                                            <p:cond delay="499"/>
                                          </p:stCondLst>
                                        </p:cTn>
                                        <p:tgtEl>
                                          <p:spTgt spid="8">
                                            <p:txEl>
                                              <p:pRg st="0" end="0"/>
                                            </p:txEl>
                                          </p:spTgt>
                                        </p:tgtEl>
                                        <p:attrNameLst>
                                          <p:attrName>style.visibility</p:attrName>
                                        </p:attrNameLst>
                                      </p:cBhvr>
                                      <p:to>
                                        <p:strVal val="hidden"/>
                                      </p:to>
                                    </p:set>
                                  </p:childTnLst>
                                </p:cTn>
                              </p:par>
                              <p:par>
                                <p:cTn id="37" presetID="3" presetClass="exit" presetSubtype="10" fill="hold" grpId="1" nodeType="withEffect">
                                  <p:stCondLst>
                                    <p:cond delay="0"/>
                                  </p:stCondLst>
                                  <p:childTnLst>
                                    <p:animEffect transition="out" filter="blinds(horizontal)">
                                      <p:cBhvr>
                                        <p:cTn id="38" dur="500"/>
                                        <p:tgtEl>
                                          <p:spTgt spid="8">
                                            <p:bg/>
                                          </p:spTgt>
                                        </p:tgtEl>
                                      </p:cBhvr>
                                    </p:animEffect>
                                    <p:set>
                                      <p:cBhvr>
                                        <p:cTn id="39" dur="1" fill="hold">
                                          <p:stCondLst>
                                            <p:cond delay="499"/>
                                          </p:stCondLst>
                                        </p:cTn>
                                        <p:tgtEl>
                                          <p:spTgt spid="8">
                                            <p:bg/>
                                          </p:spTgt>
                                        </p:tgtEl>
                                        <p:attrNameLst>
                                          <p:attrName>style.visibility</p:attrName>
                                        </p:attrNameLst>
                                      </p:cBhvr>
                                      <p:to>
                                        <p:strVal val="hidden"/>
                                      </p:to>
                                    </p:set>
                                  </p:childTnLst>
                                </p:cTn>
                              </p:par>
                              <p:par>
                                <p:cTn id="40" presetID="3" presetClass="exit" presetSubtype="10" fill="hold" nodeType="withEffect">
                                  <p:stCondLst>
                                    <p:cond delay="0"/>
                                  </p:stCondLst>
                                  <p:childTnLst>
                                    <p:animEffect transition="out" filter="blinds(horizontal)">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par>
                                <p:cTn id="43" presetID="3" presetClass="exit" presetSubtype="10" fill="hold" grpId="1" nodeType="withEffect">
                                  <p:stCondLst>
                                    <p:cond delay="0"/>
                                  </p:stCondLst>
                                  <p:childTnLst>
                                    <p:animEffect transition="out" filter="blinds(horizontal)">
                                      <p:cBhvr>
                                        <p:cTn id="44" dur="500"/>
                                        <p:tgtEl>
                                          <p:spTgt spid="9">
                                            <p:txEl>
                                              <p:pRg st="0" end="0"/>
                                            </p:txEl>
                                          </p:spTgt>
                                        </p:tgtEl>
                                      </p:cBhvr>
                                    </p:animEffect>
                                    <p:set>
                                      <p:cBhvr>
                                        <p:cTn id="45" dur="1" fill="hold">
                                          <p:stCondLst>
                                            <p:cond delay="499"/>
                                          </p:stCondLst>
                                        </p:cTn>
                                        <p:tgtEl>
                                          <p:spTgt spid="9">
                                            <p:txEl>
                                              <p:pRg st="0" end="0"/>
                                            </p:txEl>
                                          </p:spTgt>
                                        </p:tgtEl>
                                        <p:attrNameLst>
                                          <p:attrName>style.visibility</p:attrName>
                                        </p:attrNameLst>
                                      </p:cBhvr>
                                      <p:to>
                                        <p:strVal val="hidden"/>
                                      </p:to>
                                    </p:set>
                                  </p:childTnLst>
                                </p:cTn>
                              </p:par>
                              <p:par>
                                <p:cTn id="46" presetID="3" presetClass="exit" presetSubtype="10" fill="hold" grpId="1" nodeType="withEffect">
                                  <p:stCondLst>
                                    <p:cond delay="0"/>
                                  </p:stCondLst>
                                  <p:childTnLst>
                                    <p:animEffect transition="out" filter="blinds(horizontal)">
                                      <p:cBhvr>
                                        <p:cTn id="47" dur="500"/>
                                        <p:tgtEl>
                                          <p:spTgt spid="9">
                                            <p:bg/>
                                          </p:spTgt>
                                        </p:tgtEl>
                                      </p:cBhvr>
                                    </p:animEffect>
                                    <p:set>
                                      <p:cBhvr>
                                        <p:cTn id="48" dur="1" fill="hold">
                                          <p:stCondLst>
                                            <p:cond delay="499"/>
                                          </p:stCondLst>
                                        </p:cTn>
                                        <p:tgtEl>
                                          <p:spTgt spid="9">
                                            <p:bg/>
                                          </p:spTgt>
                                        </p:tgtEl>
                                        <p:attrNameLst>
                                          <p:attrName>style.visibility</p:attrName>
                                        </p:attrNameLst>
                                      </p:cBhvr>
                                      <p:to>
                                        <p:strVal val="hidden"/>
                                      </p:to>
                                    </p:set>
                                  </p:childTnLst>
                                </p:cTn>
                              </p:par>
                              <p:par>
                                <p:cTn id="49" presetID="3" presetClass="exit" presetSubtype="10" fill="hold" nodeType="withEffect">
                                  <p:stCondLst>
                                    <p:cond delay="0"/>
                                  </p:stCondLst>
                                  <p:childTnLst>
                                    <p:animEffect transition="out" filter="blinds(horizontal)">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1">
                                            <p:bg/>
                                          </p:spTgt>
                                        </p:tgtEl>
                                        <p:attrNameLst>
                                          <p:attrName>style.visibility</p:attrName>
                                        </p:attrNameLst>
                                      </p:cBhvr>
                                      <p:to>
                                        <p:strVal val="visible"/>
                                      </p:to>
                                    </p:set>
                                    <p:animEffect transition="in" filter="fade">
                                      <p:cBhvr>
                                        <p:cTn id="56" dur="2000"/>
                                        <p:tgtEl>
                                          <p:spTgt spid="11">
                                            <p:bg/>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
                                            <p:txEl>
                                              <p:pRg st="0" end="0"/>
                                            </p:txEl>
                                          </p:spTgt>
                                        </p:tgtEl>
                                        <p:attrNameLst>
                                          <p:attrName>style.visibility</p:attrName>
                                        </p:attrNameLst>
                                      </p:cBhvr>
                                      <p:to>
                                        <p:strVal val="visible"/>
                                      </p:to>
                                    </p:set>
                                    <p:animEffect transition="in" filter="fade">
                                      <p:cBhvr>
                                        <p:cTn id="59" dur="2000"/>
                                        <p:tgtEl>
                                          <p:spTgt spid="1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additive="base">
                                        <p:cTn id="64" dur="500" fill="hold"/>
                                        <p:tgtEl>
                                          <p:spTgt spid="10"/>
                                        </p:tgtEl>
                                        <p:attrNameLst>
                                          <p:attrName>ppt_x</p:attrName>
                                        </p:attrNameLst>
                                      </p:cBhvr>
                                      <p:tavLst>
                                        <p:tav tm="0">
                                          <p:val>
                                            <p:strVal val="#ppt_x"/>
                                          </p:val>
                                        </p:tav>
                                        <p:tav tm="100000">
                                          <p:val>
                                            <p:strVal val="#ppt_x"/>
                                          </p:val>
                                        </p:tav>
                                      </p:tavLst>
                                    </p:anim>
                                    <p:anim calcmode="lin" valueType="num">
                                      <p:cBhvr additive="base">
                                        <p:cTn id="6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allAtOnce" animBg="1"/>
      <p:bldP spid="8" grpId="1" build="allAtOnce" animBg="1"/>
      <p:bldP spid="9" grpId="0" build="allAtOnce" animBg="1"/>
      <p:bldP spid="9" grpId="1" build="allAtOnce" animBg="1"/>
      <p:bldP spid="11" grpId="0" uiExpand="1" build="allAtOnce"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0" y="0"/>
            <a:ext cx="5029200" cy="5334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SVN</a:t>
            </a:r>
            <a:endParaRPr lang="en-US" dirty="0">
              <a:solidFill>
                <a:srgbClr val="FF0000"/>
              </a:solidFill>
              <a:latin typeface="Arial" pitchFamily="34" charset="0"/>
              <a:cs typeface="Arial" pitchFamily="34" charset="0"/>
            </a:endParaRPr>
          </a:p>
        </p:txBody>
      </p:sp>
      <p:sp>
        <p:nvSpPr>
          <p:cNvPr id="6" name="Rounded Rectangle 5"/>
          <p:cNvSpPr/>
          <p:nvPr/>
        </p:nvSpPr>
        <p:spPr>
          <a:xfrm>
            <a:off x="2971800" y="838200"/>
            <a:ext cx="3200400" cy="5334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err="1" smtClean="0">
                <a:latin typeface="Arial" pitchFamily="34" charset="0"/>
                <a:cs typeface="Arial" pitchFamily="34" charset="0"/>
              </a:rPr>
              <a:t>Kiểm</a:t>
            </a:r>
            <a:r>
              <a:rPr lang="en-US" b="1" dirty="0" smtClean="0">
                <a:latin typeface="Arial" pitchFamily="34" charset="0"/>
                <a:cs typeface="Arial" pitchFamily="34" charset="0"/>
              </a:rPr>
              <a:t> </a:t>
            </a:r>
            <a:r>
              <a:rPr lang="en-US" b="1" dirty="0" err="1" smtClean="0">
                <a:latin typeface="Arial" pitchFamily="34" charset="0"/>
                <a:cs typeface="Arial" pitchFamily="34" charset="0"/>
              </a:rPr>
              <a:t>tra</a:t>
            </a:r>
            <a:r>
              <a:rPr lang="en-US" b="1" dirty="0">
                <a:latin typeface="Arial" pitchFamily="34" charset="0"/>
                <a:cs typeface="Arial" pitchFamily="34" charset="0"/>
              </a:rPr>
              <a:t> </a:t>
            </a:r>
            <a:r>
              <a:rPr lang="en-US" b="1" dirty="0" err="1" smtClean="0">
                <a:latin typeface="Arial" pitchFamily="34" charset="0"/>
                <a:cs typeface="Arial" pitchFamily="34" charset="0"/>
              </a:rPr>
              <a:t>một</a:t>
            </a:r>
            <a:r>
              <a:rPr lang="en-US" b="1" dirty="0" smtClean="0">
                <a:latin typeface="Arial" pitchFamily="34" charset="0"/>
                <a:cs typeface="Arial" pitchFamily="34" charset="0"/>
              </a:rPr>
              <a:t> </a:t>
            </a:r>
            <a:r>
              <a:rPr lang="en-US" b="1" dirty="0" err="1" smtClean="0">
                <a:latin typeface="Arial" pitchFamily="34" charset="0"/>
                <a:cs typeface="Arial" pitchFamily="34" charset="0"/>
              </a:rPr>
              <a:t>số</a:t>
            </a:r>
            <a:r>
              <a:rPr lang="en-US" b="1" dirty="0" smtClean="0">
                <a:latin typeface="Arial" pitchFamily="34" charset="0"/>
                <a:cs typeface="Arial" pitchFamily="34" charset="0"/>
              </a:rPr>
              <a:t> </a:t>
            </a:r>
            <a:r>
              <a:rPr lang="en-US" b="1" dirty="0" err="1" smtClean="0">
                <a:latin typeface="Arial" pitchFamily="34" charset="0"/>
                <a:cs typeface="Arial" pitchFamily="34" charset="0"/>
              </a:rPr>
              <a:t>lỗi</a:t>
            </a:r>
            <a:r>
              <a:rPr lang="en-US" b="1" dirty="0" smtClean="0">
                <a:latin typeface="Arial" pitchFamily="34" charset="0"/>
                <a:cs typeface="Arial" pitchFamily="34" charset="0"/>
              </a:rPr>
              <a:t> </a:t>
            </a:r>
            <a:r>
              <a:rPr lang="en-US" b="1" dirty="0" err="1" smtClean="0">
                <a:latin typeface="Arial" pitchFamily="34" charset="0"/>
                <a:cs typeface="Arial" pitchFamily="34" charset="0"/>
              </a:rPr>
              <a:t>cơ</a:t>
            </a:r>
            <a:r>
              <a:rPr lang="en-US" b="1" dirty="0" smtClean="0">
                <a:latin typeface="Arial" pitchFamily="34" charset="0"/>
                <a:cs typeface="Arial" pitchFamily="34" charset="0"/>
              </a:rPr>
              <a:t> </a:t>
            </a:r>
            <a:r>
              <a:rPr lang="en-US" b="1" dirty="0" err="1" smtClean="0">
                <a:latin typeface="Arial" pitchFamily="34" charset="0"/>
                <a:cs typeface="Arial" pitchFamily="34" charset="0"/>
              </a:rPr>
              <a:t>bản</a:t>
            </a:r>
            <a:endParaRPr lang="en-US" b="1" dirty="0">
              <a:latin typeface="Arial" pitchFamily="34" charset="0"/>
              <a:cs typeface="Arial" pitchFamily="34" charset="0"/>
            </a:endParaRPr>
          </a:p>
        </p:txBody>
      </p:sp>
      <p:pic>
        <p:nvPicPr>
          <p:cNvPr id="9" name="Picture 8"/>
          <p:cNvPicPr/>
          <p:nvPr/>
        </p:nvPicPr>
        <p:blipFill>
          <a:blip r:embed="rId2"/>
          <a:srcRect/>
          <a:stretch>
            <a:fillRect/>
          </a:stretch>
        </p:blipFill>
        <p:spPr bwMode="auto">
          <a:xfrm>
            <a:off x="1676400" y="2362200"/>
            <a:ext cx="5733415" cy="3419794"/>
          </a:xfrm>
          <a:prstGeom prst="rect">
            <a:avLst/>
          </a:prstGeom>
          <a:noFill/>
          <a:ln w="9525">
            <a:noFill/>
            <a:miter lim="800000"/>
            <a:headEnd/>
            <a:tailEnd/>
          </a:ln>
        </p:spPr>
      </p:pic>
      <p:pic>
        <p:nvPicPr>
          <p:cNvPr id="10" name="Picture 9"/>
          <p:cNvPicPr/>
          <p:nvPr/>
        </p:nvPicPr>
        <p:blipFill>
          <a:blip r:embed="rId3"/>
          <a:srcRect/>
          <a:stretch>
            <a:fillRect/>
          </a:stretch>
        </p:blipFill>
        <p:spPr bwMode="auto">
          <a:xfrm>
            <a:off x="2057400" y="2362200"/>
            <a:ext cx="5733415" cy="3468348"/>
          </a:xfrm>
          <a:prstGeom prst="rect">
            <a:avLst/>
          </a:prstGeom>
          <a:noFill/>
          <a:ln w="9525">
            <a:noFill/>
            <a:miter lim="800000"/>
            <a:headEnd/>
            <a:tailEnd/>
          </a:ln>
        </p:spPr>
      </p:pic>
      <p:pic>
        <p:nvPicPr>
          <p:cNvPr id="11" name="Picture 10"/>
          <p:cNvPicPr/>
          <p:nvPr/>
        </p:nvPicPr>
        <p:blipFill>
          <a:blip r:embed="rId4"/>
          <a:srcRect/>
          <a:stretch>
            <a:fillRect/>
          </a:stretch>
        </p:blipFill>
        <p:spPr bwMode="auto">
          <a:xfrm>
            <a:off x="1600200" y="2057400"/>
            <a:ext cx="6199005" cy="4212265"/>
          </a:xfrm>
          <a:prstGeom prst="rect">
            <a:avLst/>
          </a:prstGeom>
          <a:noFill/>
          <a:ln w="9525">
            <a:noFill/>
            <a:miter lim="800000"/>
            <a:headEnd/>
            <a:tailEnd/>
          </a:ln>
        </p:spPr>
      </p:pic>
      <p:sp>
        <p:nvSpPr>
          <p:cNvPr id="39937" name="Rectangle 1"/>
          <p:cNvSpPr>
            <a:spLocks noChangeArrowheads="1"/>
          </p:cNvSpPr>
          <p:nvPr/>
        </p:nvSpPr>
        <p:spPr bwMode="auto">
          <a:xfrm>
            <a:off x="914400" y="1524000"/>
            <a:ext cx="739140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71500" algn="l"/>
              </a:tabLst>
            </a:pP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Vậy</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là</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biết</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cái</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file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đó</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đã</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bị</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thay</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đổi</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như</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thế</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nào</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 </a:t>
            </a:r>
            <a:r>
              <a:rPr kumimoji="0" lang="en-US"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Giờ</a:t>
            </a: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làm</a:t>
            </a: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sao</a:t>
            </a: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đưa</a:t>
            </a: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thông</a:t>
            </a: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tin </a:t>
            </a:r>
            <a:r>
              <a:rPr kumimoji="0" lang="en-US"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thay</a:t>
            </a: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đổi</a:t>
            </a: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vào</a:t>
            </a: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server </a:t>
            </a:r>
            <a:r>
              <a:rPr kumimoji="0" lang="en-US"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SVN</a:t>
            </a: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đây</a:t>
            </a: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Dùng</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chức</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năng</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"Commit ..."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để</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đưa</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thông</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tin </a:t>
            </a:r>
            <a:r>
              <a:rPr kumimoji="0" lang="en-US"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vào</a:t>
            </a: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server</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pic>
        <p:nvPicPr>
          <p:cNvPr id="18" name="Picture 17"/>
          <p:cNvPicPr/>
          <p:nvPr/>
        </p:nvPicPr>
        <p:blipFill>
          <a:blip r:embed="rId5"/>
          <a:srcRect/>
          <a:stretch>
            <a:fillRect/>
          </a:stretch>
        </p:blipFill>
        <p:spPr bwMode="auto">
          <a:xfrm>
            <a:off x="2819400" y="3352800"/>
            <a:ext cx="3425899" cy="2354608"/>
          </a:xfrm>
          <a:prstGeom prst="rect">
            <a:avLst/>
          </a:prstGeom>
          <a:noFill/>
          <a:ln w="9525">
            <a:noFill/>
            <a:miter lim="800000"/>
            <a:headEnd/>
            <a:tailEnd/>
          </a:ln>
        </p:spPr>
      </p:pic>
      <p:sp>
        <p:nvSpPr>
          <p:cNvPr id="19" name="Rectangle 18"/>
          <p:cNvSpPr/>
          <p:nvPr/>
        </p:nvSpPr>
        <p:spPr>
          <a:xfrm>
            <a:off x="1143000" y="1752600"/>
            <a:ext cx="5105400" cy="646331"/>
          </a:xfrm>
          <a:prstGeom prst="rect">
            <a:avLst/>
          </a:prstGeom>
        </p:spPr>
        <p:txBody>
          <a:bodyPr wrap="square">
            <a:spAutoFit/>
          </a:bodyPr>
          <a:lstStyle/>
          <a:p>
            <a:r>
              <a:rPr lang="en-US" dirty="0">
                <a:latin typeface="Arial" pitchFamily="34" charset="0"/>
                <a:cs typeface="Arial" pitchFamily="34" charset="0"/>
              </a:rPr>
              <a:t>Check </a:t>
            </a:r>
            <a:r>
              <a:rPr lang="en-US" dirty="0" err="1">
                <a:latin typeface="Arial" pitchFamily="34" charset="0"/>
                <a:cs typeface="Arial" pitchFamily="34" charset="0"/>
              </a:rPr>
              <a:t>vào</a:t>
            </a:r>
            <a:r>
              <a:rPr lang="en-US" dirty="0">
                <a:latin typeface="Arial" pitchFamily="34" charset="0"/>
                <a:cs typeface="Arial" pitchFamily="34" charset="0"/>
              </a:rPr>
              <a:t> </a:t>
            </a:r>
            <a:r>
              <a:rPr lang="en-US" dirty="0" err="1">
                <a:latin typeface="Arial" pitchFamily="34" charset="0"/>
                <a:cs typeface="Arial" pitchFamily="34" charset="0"/>
              </a:rPr>
              <a:t>các</a:t>
            </a:r>
            <a:r>
              <a:rPr lang="en-US" dirty="0">
                <a:latin typeface="Arial" pitchFamily="34" charset="0"/>
                <a:cs typeface="Arial" pitchFamily="34" charset="0"/>
              </a:rPr>
              <a:t> file </a:t>
            </a:r>
            <a:r>
              <a:rPr lang="en-US" dirty="0" err="1">
                <a:latin typeface="Arial" pitchFamily="34" charset="0"/>
                <a:cs typeface="Arial" pitchFamily="34" charset="0"/>
              </a:rPr>
              <a:t>cần</a:t>
            </a:r>
            <a:r>
              <a:rPr lang="en-US" dirty="0">
                <a:latin typeface="Arial" pitchFamily="34" charset="0"/>
                <a:cs typeface="Arial" pitchFamily="34" charset="0"/>
              </a:rPr>
              <a:t> commit, </a:t>
            </a:r>
            <a:r>
              <a:rPr lang="en-US" dirty="0" err="1">
                <a:latin typeface="Arial" pitchFamily="34" charset="0"/>
                <a:cs typeface="Arial" pitchFamily="34" charset="0"/>
              </a:rPr>
              <a:t>hoặc</a:t>
            </a:r>
            <a:r>
              <a:rPr lang="en-US" dirty="0">
                <a:latin typeface="Arial" pitchFamily="34" charset="0"/>
                <a:cs typeface="Arial" pitchFamily="34" charset="0"/>
              </a:rPr>
              <a:t>…</a:t>
            </a:r>
            <a:r>
              <a:rPr lang="en-US" dirty="0" err="1">
                <a:latin typeface="Arial" pitchFamily="34" charset="0"/>
                <a:cs typeface="Arial" pitchFamily="34" charset="0"/>
              </a:rPr>
              <a:t>bỏ</a:t>
            </a:r>
            <a:r>
              <a:rPr lang="en-US" dirty="0">
                <a:latin typeface="Arial" pitchFamily="34" charset="0"/>
                <a:cs typeface="Arial" pitchFamily="34" charset="0"/>
              </a:rPr>
              <a:t> </a:t>
            </a:r>
            <a:r>
              <a:rPr lang="en-US" dirty="0" err="1">
                <a:latin typeface="Arial" pitchFamily="34" charset="0"/>
                <a:cs typeface="Arial" pitchFamily="34" charset="0"/>
              </a:rPr>
              <a:t>bớt</a:t>
            </a:r>
            <a:r>
              <a:rPr lang="en-US" dirty="0">
                <a:latin typeface="Arial" pitchFamily="34" charset="0"/>
                <a:cs typeface="Arial" pitchFamily="34" charset="0"/>
              </a:rPr>
              <a:t> </a:t>
            </a:r>
            <a:r>
              <a:rPr lang="en-US" dirty="0" err="1">
                <a:latin typeface="Arial" pitchFamily="34" charset="0"/>
                <a:cs typeface="Arial" pitchFamily="34" charset="0"/>
              </a:rPr>
              <a:t>một</a:t>
            </a:r>
            <a:r>
              <a:rPr lang="en-US" dirty="0">
                <a:latin typeface="Arial" pitchFamily="34" charset="0"/>
                <a:cs typeface="Arial" pitchFamily="34" charset="0"/>
              </a:rPr>
              <a:t> </a:t>
            </a:r>
            <a:r>
              <a:rPr lang="en-US" dirty="0" err="1">
                <a:latin typeface="Arial" pitchFamily="34" charset="0"/>
                <a:cs typeface="Arial" pitchFamily="34" charset="0"/>
              </a:rPr>
              <a:t>số</a:t>
            </a:r>
            <a:r>
              <a:rPr lang="en-US" dirty="0">
                <a:latin typeface="Arial" pitchFamily="34" charset="0"/>
                <a:cs typeface="Arial" pitchFamily="34" charset="0"/>
              </a:rPr>
              <a:t> file </a:t>
            </a:r>
            <a:r>
              <a:rPr lang="en-US" dirty="0" err="1">
                <a:latin typeface="Arial" pitchFamily="34" charset="0"/>
                <a:cs typeface="Arial" pitchFamily="34" charset="0"/>
              </a:rPr>
              <a:t>chưa</a:t>
            </a:r>
            <a:r>
              <a:rPr lang="en-US" dirty="0">
                <a:latin typeface="Arial" pitchFamily="34" charset="0"/>
                <a:cs typeface="Arial" pitchFamily="34" charset="0"/>
              </a:rPr>
              <a:t> </a:t>
            </a:r>
            <a:r>
              <a:rPr lang="en-US" dirty="0" err="1">
                <a:latin typeface="Arial" pitchFamily="34" charset="0"/>
                <a:cs typeface="Arial" pitchFamily="34" charset="0"/>
              </a:rPr>
              <a:t>cầu</a:t>
            </a:r>
            <a:r>
              <a:rPr lang="en-US" dirty="0">
                <a:latin typeface="Arial" pitchFamily="34" charset="0"/>
                <a:cs typeface="Arial" pitchFamily="34" charset="0"/>
              </a:rPr>
              <a:t> commit </a:t>
            </a:r>
          </a:p>
        </p:txBody>
      </p:sp>
      <p:pic>
        <p:nvPicPr>
          <p:cNvPr id="20" name="Picture 19"/>
          <p:cNvPicPr/>
          <p:nvPr/>
        </p:nvPicPr>
        <p:blipFill>
          <a:blip r:embed="rId6"/>
          <a:srcRect/>
          <a:stretch>
            <a:fillRect/>
          </a:stretch>
        </p:blipFill>
        <p:spPr bwMode="auto">
          <a:xfrm>
            <a:off x="3200400" y="2514600"/>
            <a:ext cx="3810000" cy="4000227"/>
          </a:xfrm>
          <a:prstGeom prst="rect">
            <a:avLst/>
          </a:prstGeom>
          <a:noFill/>
          <a:ln w="9525">
            <a:noFill/>
            <a:miter lim="800000"/>
            <a:headEnd/>
            <a:tailEnd/>
          </a:ln>
        </p:spPr>
      </p:pic>
      <p:sp>
        <p:nvSpPr>
          <p:cNvPr id="39940" name="Rectangle 4"/>
          <p:cNvSpPr>
            <a:spLocks noChangeArrowheads="1"/>
          </p:cNvSpPr>
          <p:nvPr/>
        </p:nvSpPr>
        <p:spPr bwMode="auto">
          <a:xfrm>
            <a:off x="990600" y="2362200"/>
            <a:ext cx="6477000"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71500" algn="l"/>
              </a:tabLst>
            </a:pP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Ok....</a:t>
            </a:r>
            <a:r>
              <a:rPr kumimoji="0" lang="en-US" sz="20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và</a:t>
            </a: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20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ngồi</a:t>
            </a: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20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đợi</a:t>
            </a: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 </a:t>
            </a:r>
            <a:r>
              <a:rPr kumimoji="0" lang="en-US" sz="20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thế</a:t>
            </a: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20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là</a:t>
            </a: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20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xong</a:t>
            </a: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20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quá</a:t>
            </a: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20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đơn</a:t>
            </a: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20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giản</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2" name="Picture 21"/>
          <p:cNvPicPr/>
          <p:nvPr/>
        </p:nvPicPr>
        <p:blipFill>
          <a:blip r:embed="rId7"/>
          <a:srcRect/>
          <a:stretch>
            <a:fillRect/>
          </a:stretch>
        </p:blipFill>
        <p:spPr bwMode="auto">
          <a:xfrm>
            <a:off x="2286000" y="3124200"/>
            <a:ext cx="5327015" cy="290258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xit" presetSubtype="16" fill="hold" nodeType="clickEffect">
                                  <p:stCondLst>
                                    <p:cond delay="0"/>
                                  </p:stCondLst>
                                  <p:childTnLst>
                                    <p:animEffect transition="out" filter="diamond(in)">
                                      <p:cBhvr>
                                        <p:cTn id="21" dur="2000"/>
                                        <p:tgtEl>
                                          <p:spTgt spid="10"/>
                                        </p:tgtEl>
                                      </p:cBhvr>
                                    </p:animEffect>
                                    <p:set>
                                      <p:cBhvr>
                                        <p:cTn id="22" dur="1" fill="hold">
                                          <p:stCondLst>
                                            <p:cond delay="19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nodeType="clickEffect">
                                  <p:stCondLst>
                                    <p:cond delay="0"/>
                                  </p:stCondLst>
                                  <p:childTnLst>
                                    <p:anim calcmode="lin" valueType="num">
                                      <p:cBhvr additive="base">
                                        <p:cTn id="31" dur="500"/>
                                        <p:tgtEl>
                                          <p:spTgt spid="11"/>
                                        </p:tgtEl>
                                        <p:attrNameLst>
                                          <p:attrName>ppt_x</p:attrName>
                                        </p:attrNameLst>
                                      </p:cBhvr>
                                      <p:tavLst>
                                        <p:tav tm="0">
                                          <p:val>
                                            <p:strVal val="ppt_x"/>
                                          </p:val>
                                        </p:tav>
                                        <p:tav tm="100000">
                                          <p:val>
                                            <p:strVal val="ppt_x"/>
                                          </p:val>
                                        </p:tav>
                                      </p:tavLst>
                                    </p:anim>
                                    <p:anim calcmode="lin" valueType="num">
                                      <p:cBhvr additive="base">
                                        <p:cTn id="32" dur="500"/>
                                        <p:tgtEl>
                                          <p:spTgt spid="11"/>
                                        </p:tgtEl>
                                        <p:attrNameLst>
                                          <p:attrName>ppt_y</p:attrName>
                                        </p:attrNameLst>
                                      </p:cBhvr>
                                      <p:tavLst>
                                        <p:tav tm="0">
                                          <p:val>
                                            <p:strVal val="ppt_y"/>
                                          </p:val>
                                        </p:tav>
                                        <p:tav tm="100000">
                                          <p:val>
                                            <p:strVal val="1+ppt_h/2"/>
                                          </p:val>
                                        </p:tav>
                                      </p:tavLst>
                                    </p:anim>
                                    <p:set>
                                      <p:cBhvr>
                                        <p:cTn id="33" dur="1" fill="hold">
                                          <p:stCondLst>
                                            <p:cond delay="499"/>
                                          </p:stCondLst>
                                        </p:cTn>
                                        <p:tgtEl>
                                          <p:spTgt spid="1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9937">
                                            <p:txEl>
                                              <p:pRg st="0" end="0"/>
                                            </p:txEl>
                                          </p:spTgt>
                                        </p:tgtEl>
                                        <p:attrNameLst>
                                          <p:attrName>style.visibility</p:attrName>
                                        </p:attrNameLst>
                                      </p:cBhvr>
                                      <p:to>
                                        <p:strVal val="visible"/>
                                      </p:to>
                                    </p:set>
                                    <p:animEffect transition="in" filter="fade">
                                      <p:cBhvr>
                                        <p:cTn id="38" dur="2000"/>
                                        <p:tgtEl>
                                          <p:spTgt spid="39937">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8" presetClass="exit" presetSubtype="16" fill="hold" grpId="1" nodeType="clickEffect">
                                  <p:stCondLst>
                                    <p:cond delay="0"/>
                                  </p:stCondLst>
                                  <p:childTnLst>
                                    <p:animEffect transition="out" filter="diamond(in)">
                                      <p:cBhvr>
                                        <p:cTn id="48" dur="2000"/>
                                        <p:tgtEl>
                                          <p:spTgt spid="39937">
                                            <p:txEl>
                                              <p:pRg st="0" end="0"/>
                                            </p:txEl>
                                          </p:spTgt>
                                        </p:tgtEl>
                                      </p:cBhvr>
                                    </p:animEffect>
                                    <p:set>
                                      <p:cBhvr>
                                        <p:cTn id="49" dur="1" fill="hold">
                                          <p:stCondLst>
                                            <p:cond delay="1999"/>
                                          </p:stCondLst>
                                        </p:cTn>
                                        <p:tgtEl>
                                          <p:spTgt spid="39937">
                                            <p:txEl>
                                              <p:pRg st="0" end="0"/>
                                            </p:txEl>
                                          </p:spTgt>
                                        </p:tgtEl>
                                        <p:attrNameLst>
                                          <p:attrName>style.visibility</p:attrName>
                                        </p:attrNameLst>
                                      </p:cBhvr>
                                      <p:to>
                                        <p:strVal val="hidden"/>
                                      </p:to>
                                    </p:set>
                                  </p:childTnLst>
                                </p:cTn>
                              </p:par>
                              <p:par>
                                <p:cTn id="50" presetID="8" presetClass="exit" presetSubtype="16" fill="hold" nodeType="withEffect">
                                  <p:stCondLst>
                                    <p:cond delay="0"/>
                                  </p:stCondLst>
                                  <p:childTnLst>
                                    <p:animEffect transition="out" filter="diamond(in)">
                                      <p:cBhvr>
                                        <p:cTn id="51" dur="2000"/>
                                        <p:tgtEl>
                                          <p:spTgt spid="18"/>
                                        </p:tgtEl>
                                      </p:cBhvr>
                                    </p:animEffect>
                                    <p:set>
                                      <p:cBhvr>
                                        <p:cTn id="52" dur="1" fill="hold">
                                          <p:stCondLst>
                                            <p:cond delay="1999"/>
                                          </p:stCondLst>
                                        </p:cTn>
                                        <p:tgtEl>
                                          <p:spTgt spid="1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9">
                                            <p:txEl>
                                              <p:pRg st="0" end="0"/>
                                            </p:txEl>
                                          </p:spTgt>
                                        </p:tgtEl>
                                        <p:attrNameLst>
                                          <p:attrName>style.visibility</p:attrName>
                                        </p:attrNameLst>
                                      </p:cBhvr>
                                      <p:to>
                                        <p:strVal val="visible"/>
                                      </p:to>
                                    </p:set>
                                    <p:anim calcmode="lin" valueType="num">
                                      <p:cBhvr additive="base">
                                        <p:cTn id="5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down)">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xit" presetSubtype="4" fill="hold" nodeType="clickEffect">
                                  <p:stCondLst>
                                    <p:cond delay="0"/>
                                  </p:stCondLst>
                                  <p:childTnLst>
                                    <p:anim calcmode="lin" valueType="num">
                                      <p:cBhvr additive="base">
                                        <p:cTn id="67" dur="500"/>
                                        <p:tgtEl>
                                          <p:spTgt spid="20"/>
                                        </p:tgtEl>
                                        <p:attrNameLst>
                                          <p:attrName>ppt_x</p:attrName>
                                        </p:attrNameLst>
                                      </p:cBhvr>
                                      <p:tavLst>
                                        <p:tav tm="0">
                                          <p:val>
                                            <p:strVal val="ppt_x"/>
                                          </p:val>
                                        </p:tav>
                                        <p:tav tm="100000">
                                          <p:val>
                                            <p:strVal val="ppt_x"/>
                                          </p:val>
                                        </p:tav>
                                      </p:tavLst>
                                    </p:anim>
                                    <p:anim calcmode="lin" valueType="num">
                                      <p:cBhvr additive="base">
                                        <p:cTn id="68" dur="500"/>
                                        <p:tgtEl>
                                          <p:spTgt spid="20"/>
                                        </p:tgtEl>
                                        <p:attrNameLst>
                                          <p:attrName>ppt_y</p:attrName>
                                        </p:attrNameLst>
                                      </p:cBhvr>
                                      <p:tavLst>
                                        <p:tav tm="0">
                                          <p:val>
                                            <p:strVal val="ppt_y"/>
                                          </p:val>
                                        </p:tav>
                                        <p:tav tm="100000">
                                          <p:val>
                                            <p:strVal val="1+ppt_h/2"/>
                                          </p:val>
                                        </p:tav>
                                      </p:tavLst>
                                    </p:anim>
                                    <p:set>
                                      <p:cBhvr>
                                        <p:cTn id="69" dur="1" fill="hold">
                                          <p:stCondLst>
                                            <p:cond delay="499"/>
                                          </p:stCondLst>
                                        </p:cTn>
                                        <p:tgtEl>
                                          <p:spTgt spid="20"/>
                                        </p:tgtEl>
                                        <p:attrNameLst>
                                          <p:attrName>style.visibility</p:attrName>
                                        </p:attrNameLst>
                                      </p:cBhvr>
                                      <p:to>
                                        <p:strVal val="hidden"/>
                                      </p:to>
                                    </p:set>
                                  </p:childTnLst>
                                </p:cTn>
                              </p:par>
                              <p:par>
                                <p:cTn id="70" presetID="2" presetClass="exit" presetSubtype="4" fill="hold" grpId="2" nodeType="withEffect">
                                  <p:stCondLst>
                                    <p:cond delay="0"/>
                                  </p:stCondLst>
                                  <p:childTnLst>
                                    <p:anim calcmode="lin" valueType="num">
                                      <p:cBhvr additive="base">
                                        <p:cTn id="71" dur="500"/>
                                        <p:tgtEl>
                                          <p:spTgt spid="39937">
                                            <p:txEl>
                                              <p:pRg st="0" end="0"/>
                                            </p:txEl>
                                          </p:spTgt>
                                        </p:tgtEl>
                                        <p:attrNameLst>
                                          <p:attrName>ppt_x</p:attrName>
                                        </p:attrNameLst>
                                      </p:cBhvr>
                                      <p:tavLst>
                                        <p:tav tm="0">
                                          <p:val>
                                            <p:strVal val="ppt_x"/>
                                          </p:val>
                                        </p:tav>
                                        <p:tav tm="100000">
                                          <p:val>
                                            <p:strVal val="ppt_x"/>
                                          </p:val>
                                        </p:tav>
                                      </p:tavLst>
                                    </p:anim>
                                    <p:anim calcmode="lin" valueType="num">
                                      <p:cBhvr additive="base">
                                        <p:cTn id="72" dur="500"/>
                                        <p:tgtEl>
                                          <p:spTgt spid="39937">
                                            <p:txEl>
                                              <p:pRg st="0" end="0"/>
                                            </p:txEl>
                                          </p:spTgt>
                                        </p:tgtEl>
                                        <p:attrNameLst>
                                          <p:attrName>ppt_y</p:attrName>
                                        </p:attrNameLst>
                                      </p:cBhvr>
                                      <p:tavLst>
                                        <p:tav tm="0">
                                          <p:val>
                                            <p:strVal val="ppt_y"/>
                                          </p:val>
                                        </p:tav>
                                        <p:tav tm="100000">
                                          <p:val>
                                            <p:strVal val="1+ppt_h/2"/>
                                          </p:val>
                                        </p:tav>
                                      </p:tavLst>
                                    </p:anim>
                                    <p:set>
                                      <p:cBhvr>
                                        <p:cTn id="73" dur="1" fill="hold">
                                          <p:stCondLst>
                                            <p:cond delay="499"/>
                                          </p:stCondLst>
                                        </p:cTn>
                                        <p:tgtEl>
                                          <p:spTgt spid="39937">
                                            <p:txEl>
                                              <p:pRg st="0" end="0"/>
                                            </p:txEl>
                                          </p:spTgt>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9940">
                                            <p:txEl>
                                              <p:pRg st="0" end="0"/>
                                            </p:txEl>
                                          </p:spTgt>
                                        </p:tgtEl>
                                        <p:attrNameLst>
                                          <p:attrName>style.visibility</p:attrName>
                                        </p:attrNameLst>
                                      </p:cBhvr>
                                      <p:to>
                                        <p:strVal val="visible"/>
                                      </p:to>
                                    </p:set>
                                    <p:animEffect transition="in" filter="fade">
                                      <p:cBhvr>
                                        <p:cTn id="78" dur="2000"/>
                                        <p:tgtEl>
                                          <p:spTgt spid="39940">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additive="base">
                                        <p:cTn id="83" dur="500" fill="hold"/>
                                        <p:tgtEl>
                                          <p:spTgt spid="22"/>
                                        </p:tgtEl>
                                        <p:attrNameLst>
                                          <p:attrName>ppt_x</p:attrName>
                                        </p:attrNameLst>
                                      </p:cBhvr>
                                      <p:tavLst>
                                        <p:tav tm="0">
                                          <p:val>
                                            <p:strVal val="#ppt_x"/>
                                          </p:val>
                                        </p:tav>
                                        <p:tav tm="100000">
                                          <p:val>
                                            <p:strVal val="#ppt_x"/>
                                          </p:val>
                                        </p:tav>
                                      </p:tavLst>
                                    </p:anim>
                                    <p:anim calcmode="lin" valueType="num">
                                      <p:cBhvr additive="base">
                                        <p:cTn id="8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xit" presetSubtype="4" fill="hold" grpId="1" nodeType="clickEffect">
                                  <p:stCondLst>
                                    <p:cond delay="0"/>
                                  </p:stCondLst>
                                  <p:childTnLst>
                                    <p:anim calcmode="lin" valueType="num">
                                      <p:cBhvr additive="base">
                                        <p:cTn id="88" dur="500"/>
                                        <p:tgtEl>
                                          <p:spTgt spid="39940">
                                            <p:txEl>
                                              <p:pRg st="0" end="0"/>
                                            </p:txEl>
                                          </p:spTgt>
                                        </p:tgtEl>
                                        <p:attrNameLst>
                                          <p:attrName>ppt_x</p:attrName>
                                        </p:attrNameLst>
                                      </p:cBhvr>
                                      <p:tavLst>
                                        <p:tav tm="0">
                                          <p:val>
                                            <p:strVal val="ppt_x"/>
                                          </p:val>
                                        </p:tav>
                                        <p:tav tm="100000">
                                          <p:val>
                                            <p:strVal val="ppt_x"/>
                                          </p:val>
                                        </p:tav>
                                      </p:tavLst>
                                    </p:anim>
                                    <p:anim calcmode="lin" valueType="num">
                                      <p:cBhvr additive="base">
                                        <p:cTn id="89" dur="500"/>
                                        <p:tgtEl>
                                          <p:spTgt spid="39940">
                                            <p:txEl>
                                              <p:pRg st="0" end="0"/>
                                            </p:txEl>
                                          </p:spTgt>
                                        </p:tgtEl>
                                        <p:attrNameLst>
                                          <p:attrName>ppt_y</p:attrName>
                                        </p:attrNameLst>
                                      </p:cBhvr>
                                      <p:tavLst>
                                        <p:tav tm="0">
                                          <p:val>
                                            <p:strVal val="ppt_y"/>
                                          </p:val>
                                        </p:tav>
                                        <p:tav tm="100000">
                                          <p:val>
                                            <p:strVal val="1+ppt_h/2"/>
                                          </p:val>
                                        </p:tav>
                                      </p:tavLst>
                                    </p:anim>
                                    <p:set>
                                      <p:cBhvr>
                                        <p:cTn id="90" dur="1" fill="hold">
                                          <p:stCondLst>
                                            <p:cond delay="499"/>
                                          </p:stCondLst>
                                        </p:cTn>
                                        <p:tgtEl>
                                          <p:spTgt spid="39940">
                                            <p:txEl>
                                              <p:pRg st="0" end="0"/>
                                            </p:txEl>
                                          </p:spTgt>
                                        </p:tgtEl>
                                        <p:attrNameLst>
                                          <p:attrName>style.visibility</p:attrName>
                                        </p:attrNameLst>
                                      </p:cBhvr>
                                      <p:to>
                                        <p:strVal val="hidden"/>
                                      </p:to>
                                    </p:set>
                                  </p:childTnLst>
                                </p:cTn>
                              </p:par>
                              <p:par>
                                <p:cTn id="91" presetID="2" presetClass="exit" presetSubtype="4" fill="hold" nodeType="withEffect">
                                  <p:stCondLst>
                                    <p:cond delay="0"/>
                                  </p:stCondLst>
                                  <p:childTnLst>
                                    <p:anim calcmode="lin" valueType="num">
                                      <p:cBhvr additive="base">
                                        <p:cTn id="92" dur="500"/>
                                        <p:tgtEl>
                                          <p:spTgt spid="22"/>
                                        </p:tgtEl>
                                        <p:attrNameLst>
                                          <p:attrName>ppt_x</p:attrName>
                                        </p:attrNameLst>
                                      </p:cBhvr>
                                      <p:tavLst>
                                        <p:tav tm="0">
                                          <p:val>
                                            <p:strVal val="ppt_x"/>
                                          </p:val>
                                        </p:tav>
                                        <p:tav tm="100000">
                                          <p:val>
                                            <p:strVal val="ppt_x"/>
                                          </p:val>
                                        </p:tav>
                                      </p:tavLst>
                                    </p:anim>
                                    <p:anim calcmode="lin" valueType="num">
                                      <p:cBhvr additive="base">
                                        <p:cTn id="93" dur="500"/>
                                        <p:tgtEl>
                                          <p:spTgt spid="22"/>
                                        </p:tgtEl>
                                        <p:attrNameLst>
                                          <p:attrName>ppt_y</p:attrName>
                                        </p:attrNameLst>
                                      </p:cBhvr>
                                      <p:tavLst>
                                        <p:tav tm="0">
                                          <p:val>
                                            <p:strVal val="ppt_y"/>
                                          </p:val>
                                        </p:tav>
                                        <p:tav tm="100000">
                                          <p:val>
                                            <p:strVal val="1+ppt_h/2"/>
                                          </p:val>
                                        </p:tav>
                                      </p:tavLst>
                                    </p:anim>
                                    <p:set>
                                      <p:cBhvr>
                                        <p:cTn id="94" dur="1" fill="hold">
                                          <p:stCondLst>
                                            <p:cond delay="499"/>
                                          </p:stCondLst>
                                        </p:cTn>
                                        <p:tgtEl>
                                          <p:spTgt spid="22"/>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8" presetClass="exit" presetSubtype="16" fill="hold" grpId="1" nodeType="clickEffect">
                                  <p:stCondLst>
                                    <p:cond delay="0"/>
                                  </p:stCondLst>
                                  <p:childTnLst>
                                    <p:animEffect transition="out" filter="diamond(in)">
                                      <p:cBhvr>
                                        <p:cTn id="98" dur="2000"/>
                                        <p:tgtEl>
                                          <p:spTgt spid="19">
                                            <p:txEl>
                                              <p:pRg st="0" end="0"/>
                                            </p:txEl>
                                          </p:spTgt>
                                        </p:tgtEl>
                                      </p:cBhvr>
                                    </p:animEffect>
                                    <p:set>
                                      <p:cBhvr>
                                        <p:cTn id="99" dur="1" fill="hold">
                                          <p:stCondLst>
                                            <p:cond delay="1999"/>
                                          </p:stCondLst>
                                        </p:cTn>
                                        <p:tgtEl>
                                          <p:spTgt spid="19">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7" grpId="0" build="allAtOnce"/>
      <p:bldP spid="39937" grpId="1" build="allAtOnce"/>
      <p:bldP spid="39937" grpId="2" build="allAtOnce"/>
      <p:bldP spid="19" grpId="0" build="allAtOnce"/>
      <p:bldP spid="19" grpId="1" build="allAtOnce"/>
      <p:bldP spid="39940" grpId="0" build="allAtOnce"/>
      <p:bldP spid="39940" grpId="1"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0" y="0"/>
            <a:ext cx="5029200" cy="5334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SVN</a:t>
            </a:r>
            <a:endParaRPr lang="en-US" dirty="0">
              <a:solidFill>
                <a:srgbClr val="FF0000"/>
              </a:solidFill>
              <a:latin typeface="Arial" pitchFamily="34" charset="0"/>
              <a:cs typeface="Arial" pitchFamily="34" charset="0"/>
            </a:endParaRPr>
          </a:p>
        </p:txBody>
      </p:sp>
      <p:sp>
        <p:nvSpPr>
          <p:cNvPr id="6" name="Rounded Rectangle 5"/>
          <p:cNvSpPr/>
          <p:nvPr/>
        </p:nvSpPr>
        <p:spPr>
          <a:xfrm>
            <a:off x="2895600" y="914400"/>
            <a:ext cx="3429000" cy="5334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err="1" smtClean="0">
                <a:latin typeface="Arial" pitchFamily="34" charset="0"/>
                <a:cs typeface="Arial" pitchFamily="34" charset="0"/>
              </a:rPr>
              <a:t>Xung</a:t>
            </a:r>
            <a:r>
              <a:rPr lang="en-US" b="1" dirty="0" smtClean="0">
                <a:latin typeface="Arial" pitchFamily="34" charset="0"/>
                <a:cs typeface="Arial" pitchFamily="34" charset="0"/>
              </a:rPr>
              <a:t> </a:t>
            </a:r>
            <a:r>
              <a:rPr lang="en-US" b="1" dirty="0" err="1" smtClean="0">
                <a:latin typeface="Arial" pitchFamily="34" charset="0"/>
                <a:cs typeface="Arial" pitchFamily="34" charset="0"/>
              </a:rPr>
              <a:t>đột</a:t>
            </a:r>
            <a:r>
              <a:rPr lang="en-US" b="1" dirty="0" smtClean="0">
                <a:latin typeface="Arial" pitchFamily="34" charset="0"/>
                <a:cs typeface="Arial" pitchFamily="34" charset="0"/>
              </a:rPr>
              <a:t> </a:t>
            </a:r>
            <a:r>
              <a:rPr lang="en-US" b="1" dirty="0" err="1" smtClean="0">
                <a:latin typeface="Arial" pitchFamily="34" charset="0"/>
                <a:cs typeface="Arial" pitchFamily="34" charset="0"/>
              </a:rPr>
              <a:t>phiên</a:t>
            </a:r>
            <a:r>
              <a:rPr lang="en-US" b="1" dirty="0" smtClean="0">
                <a:latin typeface="Arial" pitchFamily="34" charset="0"/>
                <a:cs typeface="Arial" pitchFamily="34" charset="0"/>
              </a:rPr>
              <a:t> </a:t>
            </a:r>
            <a:r>
              <a:rPr lang="en-US" b="1" dirty="0" err="1" smtClean="0">
                <a:latin typeface="Arial" pitchFamily="34" charset="0"/>
                <a:cs typeface="Arial" pitchFamily="34" charset="0"/>
              </a:rPr>
              <a:t>bản</a:t>
            </a:r>
            <a:r>
              <a:rPr lang="en-US" b="1" dirty="0" smtClean="0">
                <a:latin typeface="Arial" pitchFamily="34" charset="0"/>
                <a:cs typeface="Arial" pitchFamily="34" charset="0"/>
              </a:rPr>
              <a:t> </a:t>
            </a:r>
            <a:endParaRPr lang="en-US" b="1" dirty="0">
              <a:latin typeface="Arial" pitchFamily="34" charset="0"/>
              <a:cs typeface="Arial" pitchFamily="34" charset="0"/>
            </a:endParaRPr>
          </a:p>
        </p:txBody>
      </p:sp>
      <p:sp>
        <p:nvSpPr>
          <p:cNvPr id="4" name="Rectangle 3"/>
          <p:cNvSpPr/>
          <p:nvPr/>
        </p:nvSpPr>
        <p:spPr>
          <a:xfrm>
            <a:off x="533400" y="1792069"/>
            <a:ext cx="8001000" cy="646331"/>
          </a:xfrm>
          <a:prstGeom prst="rect">
            <a:avLst/>
          </a:prstGeom>
        </p:spPr>
        <p:txBody>
          <a:bodyPr wrap="square">
            <a:spAutoFit/>
          </a:bodyPr>
          <a:lstStyle/>
          <a:p>
            <a:pPr>
              <a:buFont typeface="Wingdings" pitchFamily="2" charset="2"/>
              <a:buChar char="Ø"/>
            </a:pPr>
            <a:r>
              <a:rPr lang="en-US" dirty="0" smtClean="0"/>
              <a:t> </a:t>
            </a:r>
            <a:r>
              <a:rPr lang="vi-VN" dirty="0" smtClean="0"/>
              <a:t>Thông </a:t>
            </a:r>
            <a:r>
              <a:rPr lang="vi-VN" dirty="0" smtClean="0"/>
              <a:t>thường khi một File mà có nhiều người cùng làm việc trên đó thì khi Update thường xảy ra tình trạng như sau</a:t>
            </a:r>
            <a:endParaRPr lang="en-US" dirty="0"/>
          </a:p>
        </p:txBody>
      </p:sp>
      <p:pic>
        <p:nvPicPr>
          <p:cNvPr id="55298" name="Picture 2"/>
          <p:cNvPicPr>
            <a:picLocks noChangeAspect="1" noChangeArrowheads="1"/>
          </p:cNvPicPr>
          <p:nvPr/>
        </p:nvPicPr>
        <p:blipFill>
          <a:blip r:embed="rId2"/>
          <a:srcRect/>
          <a:stretch>
            <a:fillRect/>
          </a:stretch>
        </p:blipFill>
        <p:spPr bwMode="auto">
          <a:xfrm>
            <a:off x="762000" y="2590800"/>
            <a:ext cx="7532370" cy="31242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5298"/>
                                        </p:tgtEl>
                                        <p:attrNameLst>
                                          <p:attrName>style.visibility</p:attrName>
                                        </p:attrNameLst>
                                      </p:cBhvr>
                                      <p:to>
                                        <p:strVal val="visible"/>
                                      </p:to>
                                    </p:set>
                                    <p:anim calcmode="lin" valueType="num">
                                      <p:cBhvr additive="base">
                                        <p:cTn id="12" dur="500" fill="hold"/>
                                        <p:tgtEl>
                                          <p:spTgt spid="55298"/>
                                        </p:tgtEl>
                                        <p:attrNameLst>
                                          <p:attrName>ppt_x</p:attrName>
                                        </p:attrNameLst>
                                      </p:cBhvr>
                                      <p:tavLst>
                                        <p:tav tm="0">
                                          <p:val>
                                            <p:strVal val="#ppt_x"/>
                                          </p:val>
                                        </p:tav>
                                        <p:tav tm="100000">
                                          <p:val>
                                            <p:strVal val="#ppt_x"/>
                                          </p:val>
                                        </p:tav>
                                      </p:tavLst>
                                    </p:anim>
                                    <p:anim calcmode="lin" valueType="num">
                                      <p:cBhvr additive="base">
                                        <p:cTn id="13" dur="500" fill="hold"/>
                                        <p:tgtEl>
                                          <p:spTgt spid="552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0" y="0"/>
            <a:ext cx="5029200" cy="5334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SVN</a:t>
            </a:r>
            <a:endParaRPr lang="en-US" dirty="0">
              <a:solidFill>
                <a:srgbClr val="FF0000"/>
              </a:solidFill>
              <a:latin typeface="Arial" pitchFamily="34" charset="0"/>
              <a:cs typeface="Arial" pitchFamily="34" charset="0"/>
            </a:endParaRPr>
          </a:p>
        </p:txBody>
      </p:sp>
      <p:sp>
        <p:nvSpPr>
          <p:cNvPr id="6" name="Rounded Rectangle 5"/>
          <p:cNvSpPr/>
          <p:nvPr/>
        </p:nvSpPr>
        <p:spPr>
          <a:xfrm>
            <a:off x="2895600" y="838200"/>
            <a:ext cx="2819400" cy="5334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err="1" smtClean="0">
                <a:latin typeface="Arial" pitchFamily="34" charset="0"/>
                <a:cs typeface="Arial" pitchFamily="34" charset="0"/>
              </a:rPr>
              <a:t>Giải</a:t>
            </a:r>
            <a:r>
              <a:rPr lang="en-US" b="1" dirty="0" smtClean="0">
                <a:latin typeface="Arial" pitchFamily="34" charset="0"/>
                <a:cs typeface="Arial" pitchFamily="34" charset="0"/>
              </a:rPr>
              <a:t> </a:t>
            </a:r>
            <a:r>
              <a:rPr lang="en-US" b="1" dirty="0" err="1" smtClean="0">
                <a:latin typeface="Arial" pitchFamily="34" charset="0"/>
                <a:cs typeface="Arial" pitchFamily="34" charset="0"/>
              </a:rPr>
              <a:t>quyết</a:t>
            </a:r>
            <a:r>
              <a:rPr lang="en-US" b="1" dirty="0" smtClean="0">
                <a:latin typeface="Arial" pitchFamily="34" charset="0"/>
                <a:cs typeface="Arial" pitchFamily="34" charset="0"/>
              </a:rPr>
              <a:t> </a:t>
            </a:r>
            <a:r>
              <a:rPr lang="en-US" b="1" dirty="0" err="1" smtClean="0">
                <a:latin typeface="Arial" pitchFamily="34" charset="0"/>
                <a:cs typeface="Arial" pitchFamily="34" charset="0"/>
              </a:rPr>
              <a:t>xung</a:t>
            </a:r>
            <a:r>
              <a:rPr lang="en-US" b="1" dirty="0" smtClean="0">
                <a:latin typeface="Arial" pitchFamily="34" charset="0"/>
                <a:cs typeface="Arial" pitchFamily="34" charset="0"/>
              </a:rPr>
              <a:t>.</a:t>
            </a:r>
            <a:endParaRPr lang="en-US" b="1" dirty="0">
              <a:latin typeface="Arial" pitchFamily="34" charset="0"/>
              <a:cs typeface="Arial" pitchFamily="34" charset="0"/>
            </a:endParaRPr>
          </a:p>
        </p:txBody>
      </p:sp>
      <p:sp>
        <p:nvSpPr>
          <p:cNvPr id="7" name="Rectangle 6"/>
          <p:cNvSpPr/>
          <p:nvPr/>
        </p:nvSpPr>
        <p:spPr>
          <a:xfrm>
            <a:off x="609600" y="1600200"/>
            <a:ext cx="8001000" cy="923330"/>
          </a:xfrm>
          <a:prstGeom prst="rect">
            <a:avLst/>
          </a:prstGeom>
        </p:spPr>
        <p:txBody>
          <a:bodyPr wrap="square">
            <a:spAutoFit/>
          </a:bodyPr>
          <a:lstStyle/>
          <a:p>
            <a:pPr>
              <a:buFont typeface="Wingdings" pitchFamily="2" charset="2"/>
              <a:buChar char="Ø"/>
            </a:pPr>
            <a:r>
              <a:rPr lang="en-US" dirty="0" err="1" smtClean="0">
                <a:latin typeface="Arial" pitchFamily="34" charset="0"/>
                <a:cs typeface="Arial" pitchFamily="34" charset="0"/>
              </a:rPr>
              <a:t>Vì</a:t>
            </a:r>
            <a:r>
              <a:rPr lang="en-US" dirty="0" smtClean="0">
                <a:latin typeface="Arial" pitchFamily="34" charset="0"/>
                <a:cs typeface="Arial" pitchFamily="34" charset="0"/>
              </a:rPr>
              <a:t> </a:t>
            </a:r>
            <a:r>
              <a:rPr lang="en-US" dirty="0" err="1" smtClean="0">
                <a:latin typeface="Arial" pitchFamily="34" charset="0"/>
                <a:cs typeface="Arial" pitchFamily="34" charset="0"/>
              </a:rPr>
              <a:t>vậy</a:t>
            </a:r>
            <a:r>
              <a:rPr lang="en-US" dirty="0" smtClean="0">
                <a:latin typeface="Arial" pitchFamily="34" charset="0"/>
                <a:cs typeface="Arial" pitchFamily="34" charset="0"/>
              </a:rPr>
              <a:t> </a:t>
            </a:r>
            <a:r>
              <a:rPr lang="vi-VN" dirty="0" smtClean="0">
                <a:latin typeface="Arial" pitchFamily="34" charset="0"/>
                <a:cs typeface="Arial" pitchFamily="34" charset="0"/>
              </a:rPr>
              <a:t>để </a:t>
            </a:r>
            <a:r>
              <a:rPr lang="vi-VN" dirty="0" smtClean="0">
                <a:latin typeface="Arial" pitchFamily="34" charset="0"/>
                <a:cs typeface="Arial" pitchFamily="34" charset="0"/>
              </a:rPr>
              <a:t>tránh việc xung đột thì người quản lý dự án cần phải phân quyền, phân việc sao cho hợp lý. Một File tại một thời điểm chỉ duy nhất một người làm việc với </a:t>
            </a:r>
            <a:r>
              <a:rPr lang="vi-VN" dirty="0" smtClean="0">
                <a:latin typeface="Arial" pitchFamily="34" charset="0"/>
                <a:cs typeface="Arial" pitchFamily="34" charset="0"/>
              </a:rPr>
              <a:t>nó</a:t>
            </a:r>
            <a:r>
              <a:rPr lang="en-US" dirty="0" smtClean="0">
                <a:latin typeface="Arial" pitchFamily="34" charset="0"/>
                <a:cs typeface="Arial" pitchFamily="34" charset="0"/>
              </a:rPr>
              <a:t>.</a:t>
            </a:r>
            <a:endParaRPr lang="en-US" dirty="0">
              <a:latin typeface="Arial" pitchFamily="34" charset="0"/>
              <a:cs typeface="Arial" pitchFamily="34" charset="0"/>
            </a:endParaRPr>
          </a:p>
        </p:txBody>
      </p:sp>
      <p:sp>
        <p:nvSpPr>
          <p:cNvPr id="8" name="Rectangle 7"/>
          <p:cNvSpPr/>
          <p:nvPr/>
        </p:nvSpPr>
        <p:spPr>
          <a:xfrm>
            <a:off x="304800" y="2514600"/>
            <a:ext cx="4572000" cy="369332"/>
          </a:xfrm>
          <a:prstGeom prst="rect">
            <a:avLst/>
          </a:prstGeom>
        </p:spPr>
        <p:txBody>
          <a:bodyPr>
            <a:spAutoFit/>
          </a:bodyPr>
          <a:lstStyle/>
          <a:p>
            <a:r>
              <a:rPr lang="vi-VN" dirty="0" smtClean="0">
                <a:latin typeface="Arial" pitchFamily="34" charset="0"/>
                <a:cs typeface="Arial" pitchFamily="34" charset="0"/>
              </a:rPr>
              <a:t>Giải quyết </a:t>
            </a:r>
            <a:r>
              <a:rPr lang="en-US" dirty="0" err="1" smtClean="0">
                <a:latin typeface="Arial" pitchFamily="34" charset="0"/>
                <a:cs typeface="Arial" pitchFamily="34" charset="0"/>
              </a:rPr>
              <a:t>xung</a:t>
            </a:r>
            <a:r>
              <a:rPr lang="en-US" dirty="0" smtClean="0">
                <a:latin typeface="Arial" pitchFamily="34" charset="0"/>
                <a:cs typeface="Arial" pitchFamily="34" charset="0"/>
              </a:rPr>
              <a:t> </a:t>
            </a:r>
            <a:r>
              <a:rPr lang="en-US" dirty="0" err="1" smtClean="0">
                <a:latin typeface="Arial" pitchFamily="34" charset="0"/>
                <a:cs typeface="Arial" pitchFamily="34" charset="0"/>
              </a:rPr>
              <a:t>đột</a:t>
            </a:r>
            <a:r>
              <a:rPr lang="vi-VN" dirty="0" smtClean="0">
                <a:latin typeface="Arial" pitchFamily="34" charset="0"/>
                <a:cs typeface="Arial" pitchFamily="34" charset="0"/>
              </a:rPr>
              <a:t>:</a:t>
            </a:r>
            <a:endParaRPr lang="vi-VN" dirty="0" smtClean="0">
              <a:latin typeface="Arial" pitchFamily="34" charset="0"/>
              <a:cs typeface="Arial" pitchFamily="34" charset="0"/>
            </a:endParaRPr>
          </a:p>
        </p:txBody>
      </p:sp>
      <p:pic>
        <p:nvPicPr>
          <p:cNvPr id="57346" name="Picture 2"/>
          <p:cNvPicPr>
            <a:picLocks noChangeAspect="1" noChangeArrowheads="1"/>
          </p:cNvPicPr>
          <p:nvPr/>
        </p:nvPicPr>
        <p:blipFill>
          <a:blip r:embed="rId2"/>
          <a:srcRect/>
          <a:stretch>
            <a:fillRect/>
          </a:stretch>
        </p:blipFill>
        <p:spPr bwMode="auto">
          <a:xfrm>
            <a:off x="5105400" y="3276600"/>
            <a:ext cx="3776372" cy="2209800"/>
          </a:xfrm>
          <a:prstGeom prst="rect">
            <a:avLst/>
          </a:prstGeom>
          <a:noFill/>
          <a:ln w="9525">
            <a:noFill/>
            <a:miter lim="800000"/>
            <a:headEnd/>
            <a:tailEnd/>
          </a:ln>
          <a:effectLst/>
        </p:spPr>
      </p:pic>
      <p:sp>
        <p:nvSpPr>
          <p:cNvPr id="11" name="Rectangle 10"/>
          <p:cNvSpPr/>
          <p:nvPr/>
        </p:nvSpPr>
        <p:spPr>
          <a:xfrm>
            <a:off x="381000" y="2971800"/>
            <a:ext cx="4572000" cy="830997"/>
          </a:xfrm>
          <a:prstGeom prst="rect">
            <a:avLst/>
          </a:prstGeom>
        </p:spPr>
        <p:txBody>
          <a:bodyPr>
            <a:spAutoFit/>
          </a:bodyPr>
          <a:lstStyle/>
          <a:p>
            <a:pPr>
              <a:buFont typeface="Wingdings" pitchFamily="2" charset="2"/>
              <a:buChar char="§"/>
            </a:pP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Khi</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mở</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cái</a:t>
            </a:r>
            <a:r>
              <a:rPr lang="en-US" sz="1600" dirty="0" smtClean="0">
                <a:latin typeface="Arial" pitchFamily="34" charset="0"/>
                <a:cs typeface="Arial" pitchFamily="34" charset="0"/>
              </a:rPr>
              <a:t> file </a:t>
            </a:r>
            <a:r>
              <a:rPr lang="en-US" sz="1600" dirty="0" err="1" smtClean="0">
                <a:latin typeface="Arial" pitchFamily="34" charset="0"/>
                <a:cs typeface="Arial" pitchFamily="34" charset="0"/>
              </a:rPr>
              <a:t>làm</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việc</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bị</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xung</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đột</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ra</a:t>
            </a:r>
            <a:r>
              <a:rPr lang="en-US" sz="1600" dirty="0" smtClean="0">
                <a:latin typeface="Arial" pitchFamily="34" charset="0"/>
                <a:cs typeface="Arial" pitchFamily="34" charset="0"/>
              </a:rPr>
              <a:t> ( </a:t>
            </a:r>
            <a:r>
              <a:rPr lang="en-US" sz="1600" dirty="0" err="1" smtClean="0">
                <a:latin typeface="Arial" pitchFamily="34" charset="0"/>
                <a:cs typeface="Arial" pitchFamily="34" charset="0"/>
              </a:rPr>
              <a:t>có</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hình</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chấm</a:t>
            </a:r>
            <a:r>
              <a:rPr lang="en-US" sz="1600" dirty="0" smtClean="0">
                <a:latin typeface="Arial" pitchFamily="34" charset="0"/>
                <a:cs typeface="Arial" pitchFamily="34" charset="0"/>
              </a:rPr>
              <a:t> than </a:t>
            </a:r>
            <a:r>
              <a:rPr lang="en-US" sz="1600" dirty="0" err="1" smtClean="0">
                <a:latin typeface="Arial" pitchFamily="34" charset="0"/>
                <a:cs typeface="Arial" pitchFamily="34" charset="0"/>
              </a:rPr>
              <a:t>bên</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cạnh</a:t>
            </a:r>
            <a:r>
              <a:rPr lang="en-US" sz="1600" dirty="0" smtClean="0">
                <a:latin typeface="Arial" pitchFamily="34" charset="0"/>
                <a:cs typeface="Arial" pitchFamily="34" charset="0"/>
              </a:rPr>
              <a:t> file ) </a:t>
            </a:r>
            <a:r>
              <a:rPr lang="en-US" sz="1600" dirty="0" err="1" smtClean="0">
                <a:latin typeface="Arial" pitchFamily="34" charset="0"/>
                <a:cs typeface="Arial" pitchFamily="34" charset="0"/>
              </a:rPr>
              <a:t>bạn</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sẽ</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thấy</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nội</a:t>
            </a:r>
            <a:r>
              <a:rPr lang="en-US" sz="1600" dirty="0" smtClean="0">
                <a:latin typeface="Arial" pitchFamily="34" charset="0"/>
                <a:cs typeface="Arial" pitchFamily="34" charset="0"/>
              </a:rPr>
              <a:t> dung file </a:t>
            </a:r>
            <a:r>
              <a:rPr lang="en-US" sz="1600" dirty="0" err="1" smtClean="0">
                <a:latin typeface="Arial" pitchFamily="34" charset="0"/>
                <a:cs typeface="Arial" pitchFamily="34" charset="0"/>
              </a:rPr>
              <a:t>như</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sau</a:t>
            </a:r>
            <a:r>
              <a:rPr lang="en-US" sz="1600" dirty="0" smtClean="0">
                <a:latin typeface="Arial" pitchFamily="34" charset="0"/>
                <a:cs typeface="Arial" pitchFamily="34" charset="0"/>
              </a:rPr>
              <a:t>.</a:t>
            </a:r>
            <a:endParaRPr lang="en-US" sz="1600" dirty="0">
              <a:latin typeface="Arial" pitchFamily="34" charset="0"/>
              <a:cs typeface="Arial" pitchFamily="34" charset="0"/>
            </a:endParaRPr>
          </a:p>
        </p:txBody>
      </p:sp>
      <p:sp>
        <p:nvSpPr>
          <p:cNvPr id="13" name="Rectangle 12"/>
          <p:cNvSpPr/>
          <p:nvPr/>
        </p:nvSpPr>
        <p:spPr>
          <a:xfrm>
            <a:off x="381000" y="3733800"/>
            <a:ext cx="4343400" cy="584775"/>
          </a:xfrm>
          <a:prstGeom prst="rect">
            <a:avLst/>
          </a:prstGeom>
        </p:spPr>
        <p:txBody>
          <a:bodyPr wrap="square">
            <a:spAutoFit/>
          </a:bodyPr>
          <a:lstStyle/>
          <a:p>
            <a:pPr>
              <a:buFont typeface="Wingdings" pitchFamily="2" charset="2"/>
              <a:buChar char="§"/>
            </a:pPr>
            <a:r>
              <a:rPr lang="en-US" sz="1600" dirty="0" smtClean="0">
                <a:latin typeface="Arial" pitchFamily="34" charset="0"/>
                <a:cs typeface="Arial" pitchFamily="34" charset="0"/>
              </a:rPr>
              <a:t> Click right </a:t>
            </a:r>
            <a:r>
              <a:rPr lang="en-US" sz="1600" dirty="0" err="1" smtClean="0">
                <a:latin typeface="Arial" pitchFamily="34" charset="0"/>
                <a:cs typeface="Arial" pitchFamily="34" charset="0"/>
              </a:rPr>
              <a:t>vào</a:t>
            </a:r>
            <a:r>
              <a:rPr lang="en-US" sz="1600" dirty="0" smtClean="0">
                <a:latin typeface="Arial" pitchFamily="34" charset="0"/>
                <a:cs typeface="Arial" pitchFamily="34" charset="0"/>
              </a:rPr>
              <a:t> file </a:t>
            </a:r>
            <a:r>
              <a:rPr lang="en-US" sz="1600" dirty="0" err="1" smtClean="0">
                <a:latin typeface="Arial" pitchFamily="34" charset="0"/>
                <a:cs typeface="Arial" pitchFamily="34" charset="0"/>
              </a:rPr>
              <a:t>đó</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rồi</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chọn</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TortoiseSVN</a:t>
            </a:r>
            <a:r>
              <a:rPr lang="en-US" sz="1600" dirty="0" smtClean="0">
                <a:latin typeface="Arial" pitchFamily="34" charset="0"/>
                <a:cs typeface="Arial" pitchFamily="34" charset="0"/>
              </a:rPr>
              <a:t> → Edit </a:t>
            </a:r>
            <a:r>
              <a:rPr lang="en-US" sz="1600" dirty="0" smtClean="0">
                <a:latin typeface="Arial" pitchFamily="34" charset="0"/>
                <a:cs typeface="Arial" pitchFamily="34" charset="0"/>
              </a:rPr>
              <a:t>Conflicts.</a:t>
            </a:r>
            <a:endParaRPr lang="en-US" sz="1600" dirty="0">
              <a:latin typeface="Arial" pitchFamily="34" charset="0"/>
              <a:cs typeface="Arial" pitchFamily="34" charset="0"/>
            </a:endParaRPr>
          </a:p>
        </p:txBody>
      </p:sp>
      <p:pic>
        <p:nvPicPr>
          <p:cNvPr id="14" name="Picture 2" descr="1"/>
          <p:cNvPicPr>
            <a:picLocks noChangeAspect="1" noChangeArrowheads="1"/>
          </p:cNvPicPr>
          <p:nvPr/>
        </p:nvPicPr>
        <p:blipFill>
          <a:blip r:embed="rId3"/>
          <a:srcRect/>
          <a:stretch>
            <a:fillRect/>
          </a:stretch>
        </p:blipFill>
        <p:spPr bwMode="auto">
          <a:xfrm>
            <a:off x="5050971" y="3429000"/>
            <a:ext cx="3864429" cy="3048000"/>
          </a:xfrm>
          <a:prstGeom prst="rect">
            <a:avLst/>
          </a:prstGeom>
          <a:noFill/>
          <a:ln w="9525">
            <a:noFill/>
            <a:miter lim="800000"/>
            <a:headEnd/>
            <a:tailEnd/>
          </a:ln>
        </p:spPr>
      </p:pic>
      <p:sp>
        <p:nvSpPr>
          <p:cNvPr id="15" name="Rectangle 14"/>
          <p:cNvSpPr/>
          <p:nvPr/>
        </p:nvSpPr>
        <p:spPr>
          <a:xfrm>
            <a:off x="381000" y="4267200"/>
            <a:ext cx="4572000" cy="584775"/>
          </a:xfrm>
          <a:prstGeom prst="rect">
            <a:avLst/>
          </a:prstGeom>
        </p:spPr>
        <p:txBody>
          <a:bodyPr>
            <a:spAutoFit/>
          </a:bodyPr>
          <a:lstStyle/>
          <a:p>
            <a:pPr>
              <a:buFont typeface="Wingdings" pitchFamily="2" charset="2"/>
              <a:buChar char="§"/>
            </a:pP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Hiện</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ra</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cho</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thấy</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các</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chỗ</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bị</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lỗi</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trong</a:t>
            </a:r>
            <a:r>
              <a:rPr lang="en-US" sz="1600" dirty="0" smtClean="0">
                <a:latin typeface="Arial" pitchFamily="34" charset="0"/>
                <a:cs typeface="Arial" pitchFamily="34" charset="0"/>
              </a:rPr>
              <a:t> file </a:t>
            </a:r>
            <a:r>
              <a:rPr lang="en-US" sz="1600" dirty="0" err="1" smtClean="0">
                <a:latin typeface="Arial" pitchFamily="34" charset="0"/>
                <a:cs typeface="Arial" pitchFamily="34" charset="0"/>
              </a:rPr>
              <a:t>làm</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việc</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của</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bạn</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và</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trên</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thùng</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chứa</a:t>
            </a:r>
            <a:r>
              <a:rPr lang="en-US" sz="1600" dirty="0" smtClean="0">
                <a:latin typeface="Arial" pitchFamily="34" charset="0"/>
                <a:cs typeface="Arial" pitchFamily="34" charset="0"/>
              </a:rPr>
              <a:t>.</a:t>
            </a:r>
            <a:endParaRPr lang="en-US" sz="1600" dirty="0">
              <a:latin typeface="Arial" pitchFamily="34" charset="0"/>
              <a:cs typeface="Arial" pitchFamily="34" charset="0"/>
            </a:endParaRPr>
          </a:p>
        </p:txBody>
      </p:sp>
      <p:pic>
        <p:nvPicPr>
          <p:cNvPr id="16" name="Picture 2" descr="1"/>
          <p:cNvPicPr>
            <a:picLocks noChangeAspect="1" noChangeArrowheads="1"/>
          </p:cNvPicPr>
          <p:nvPr/>
        </p:nvPicPr>
        <p:blipFill>
          <a:blip r:embed="rId4"/>
          <a:srcRect/>
          <a:stretch>
            <a:fillRect/>
          </a:stretch>
        </p:blipFill>
        <p:spPr bwMode="auto">
          <a:xfrm>
            <a:off x="4648200" y="3810000"/>
            <a:ext cx="4343400" cy="2819400"/>
          </a:xfrm>
          <a:prstGeom prst="rect">
            <a:avLst/>
          </a:prstGeom>
          <a:noFill/>
          <a:ln w="9525">
            <a:noFill/>
            <a:miter lim="800000"/>
            <a:headEnd/>
            <a:tailEnd/>
          </a:ln>
        </p:spPr>
      </p:pic>
      <p:sp>
        <p:nvSpPr>
          <p:cNvPr id="17" name="TextBox 6"/>
          <p:cNvSpPr txBox="1">
            <a:spLocks noChangeArrowheads="1"/>
          </p:cNvSpPr>
          <p:nvPr/>
        </p:nvSpPr>
        <p:spPr bwMode="auto">
          <a:xfrm>
            <a:off x="381000" y="4876800"/>
            <a:ext cx="4038600" cy="584775"/>
          </a:xfrm>
          <a:prstGeom prst="rect">
            <a:avLst/>
          </a:prstGeom>
          <a:noFill/>
          <a:ln w="9525">
            <a:noFill/>
            <a:miter lim="800000"/>
            <a:headEnd/>
            <a:tailEnd/>
          </a:ln>
        </p:spPr>
        <p:txBody>
          <a:bodyPr wrap="square">
            <a:spAutoFit/>
          </a:bodyPr>
          <a:lstStyle/>
          <a:p>
            <a:pPr>
              <a:buFont typeface="Wingdings" pitchFamily="2" charset="2"/>
              <a:buChar char="§"/>
            </a:pP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Nhấn</a:t>
            </a:r>
            <a:r>
              <a:rPr lang="en-US" sz="1600" dirty="0" smtClean="0">
                <a:latin typeface="Arial" pitchFamily="34" charset="0"/>
                <a:cs typeface="Arial" pitchFamily="34" charset="0"/>
              </a:rPr>
              <a:t> </a:t>
            </a:r>
            <a:r>
              <a:rPr lang="en-US" sz="1600" dirty="0" err="1">
                <a:latin typeface="Arial" pitchFamily="34" charset="0"/>
                <a:cs typeface="Arial" pitchFamily="34" charset="0"/>
              </a:rPr>
              <a:t>vào</a:t>
            </a:r>
            <a:r>
              <a:rPr lang="en-US" sz="1600" dirty="0">
                <a:latin typeface="Arial" pitchFamily="34" charset="0"/>
                <a:cs typeface="Arial" pitchFamily="34" charset="0"/>
              </a:rPr>
              <a:t> </a:t>
            </a:r>
            <a:r>
              <a:rPr lang="en-US" sz="1600" dirty="0" err="1">
                <a:latin typeface="Arial" pitchFamily="34" charset="0"/>
                <a:cs typeface="Arial" pitchFamily="34" charset="0"/>
              </a:rPr>
              <a:t>vùng</a:t>
            </a:r>
            <a:r>
              <a:rPr lang="en-US" sz="1600" dirty="0">
                <a:latin typeface="Arial" pitchFamily="34" charset="0"/>
                <a:cs typeface="Arial" pitchFamily="34" charset="0"/>
              </a:rPr>
              <a:t> ??? </a:t>
            </a:r>
            <a:r>
              <a:rPr lang="en-US" sz="1600" dirty="0" err="1">
                <a:latin typeface="Arial" pitchFamily="34" charset="0"/>
                <a:cs typeface="Arial" pitchFamily="34" charset="0"/>
              </a:rPr>
              <a:t>và</a:t>
            </a:r>
            <a:r>
              <a:rPr lang="en-US" sz="1600" dirty="0">
                <a:latin typeface="Arial" pitchFamily="34" charset="0"/>
                <a:cs typeface="Arial" pitchFamily="34" charset="0"/>
              </a:rPr>
              <a:t> </a:t>
            </a:r>
            <a:r>
              <a:rPr lang="en-US" sz="1600" dirty="0" err="1">
                <a:latin typeface="Arial" pitchFamily="34" charset="0"/>
                <a:cs typeface="Arial" pitchFamily="34" charset="0"/>
              </a:rPr>
              <a:t>sửa</a:t>
            </a:r>
            <a:r>
              <a:rPr lang="en-US" sz="1600" dirty="0">
                <a:latin typeface="Arial" pitchFamily="34" charset="0"/>
                <a:cs typeface="Arial" pitchFamily="34" charset="0"/>
              </a:rPr>
              <a:t> </a:t>
            </a:r>
            <a:r>
              <a:rPr lang="en-US" sz="1600" dirty="0" err="1">
                <a:latin typeface="Arial" pitchFamily="34" charset="0"/>
                <a:cs typeface="Arial" pitchFamily="34" charset="0"/>
              </a:rPr>
              <a:t>nội</a:t>
            </a:r>
            <a:r>
              <a:rPr lang="en-US" sz="1600" dirty="0">
                <a:latin typeface="Arial" pitchFamily="34" charset="0"/>
                <a:cs typeface="Arial" pitchFamily="34" charset="0"/>
              </a:rPr>
              <a:t> dung </a:t>
            </a:r>
            <a:r>
              <a:rPr lang="en-US" sz="1600" dirty="0" err="1">
                <a:latin typeface="Arial" pitchFamily="34" charset="0"/>
                <a:cs typeface="Arial" pitchFamily="34" charset="0"/>
              </a:rPr>
              <a:t>sau</a:t>
            </a:r>
            <a:r>
              <a:rPr lang="en-US" sz="1600" dirty="0">
                <a:latin typeface="Arial" pitchFamily="34" charset="0"/>
                <a:cs typeface="Arial" pitchFamily="34" charset="0"/>
              </a:rPr>
              <a:t> </a:t>
            </a:r>
            <a:r>
              <a:rPr lang="en-US" sz="1600" dirty="0" err="1">
                <a:latin typeface="Arial" pitchFamily="34" charset="0"/>
                <a:cs typeface="Arial" pitchFamily="34" charset="0"/>
              </a:rPr>
              <a:t>đó</a:t>
            </a:r>
            <a:r>
              <a:rPr lang="en-US" sz="1600" dirty="0">
                <a:latin typeface="Arial" pitchFamily="34" charset="0"/>
                <a:cs typeface="Arial" pitchFamily="34" charset="0"/>
              </a:rPr>
              <a:t> save </a:t>
            </a:r>
            <a:r>
              <a:rPr lang="en-US" sz="1600" dirty="0" err="1">
                <a:latin typeface="Arial" pitchFamily="34" charset="0"/>
                <a:cs typeface="Arial" pitchFamily="34" charset="0"/>
              </a:rPr>
              <a:t>nó</a:t>
            </a:r>
            <a:r>
              <a:rPr lang="en-US" sz="1600" dirty="0">
                <a:latin typeface="Arial" pitchFamily="34" charset="0"/>
                <a:cs typeface="Arial" pitchFamily="34" charset="0"/>
              </a:rPr>
              <a:t> </a:t>
            </a:r>
            <a:r>
              <a:rPr lang="en-US" sz="1600" dirty="0" err="1" smtClean="0">
                <a:latin typeface="Arial" pitchFamily="34" charset="0"/>
                <a:cs typeface="Arial" pitchFamily="34" charset="0"/>
              </a:rPr>
              <a:t>lại</a:t>
            </a:r>
            <a:r>
              <a:rPr lang="en-US" sz="1600" dirty="0" smtClean="0">
                <a:latin typeface="Arial" pitchFamily="34" charset="0"/>
                <a:cs typeface="Arial" pitchFamily="34" charset="0"/>
              </a:rPr>
              <a:t>.</a:t>
            </a:r>
            <a:endParaRPr lang="en-US" sz="1600" dirty="0">
              <a:latin typeface="Arial" pitchFamily="34" charset="0"/>
              <a:cs typeface="Arial" pitchFamily="34" charset="0"/>
            </a:endParaRPr>
          </a:p>
        </p:txBody>
      </p:sp>
      <p:pic>
        <p:nvPicPr>
          <p:cNvPr id="18" name="Picture 2" descr="1"/>
          <p:cNvPicPr>
            <a:picLocks noChangeAspect="1" noChangeArrowheads="1"/>
          </p:cNvPicPr>
          <p:nvPr/>
        </p:nvPicPr>
        <p:blipFill>
          <a:blip r:embed="rId5"/>
          <a:srcRect/>
          <a:stretch>
            <a:fillRect/>
          </a:stretch>
        </p:blipFill>
        <p:spPr bwMode="auto">
          <a:xfrm>
            <a:off x="4572000" y="3810000"/>
            <a:ext cx="4419600" cy="2885282"/>
          </a:xfrm>
          <a:prstGeom prst="rect">
            <a:avLst/>
          </a:prstGeom>
          <a:noFill/>
          <a:ln w="9525">
            <a:noFill/>
            <a:miter lim="800000"/>
            <a:headEnd/>
            <a:tailEnd/>
          </a:ln>
        </p:spPr>
      </p:pic>
      <p:pic>
        <p:nvPicPr>
          <p:cNvPr id="19" name="Picture 2" descr="1"/>
          <p:cNvPicPr>
            <a:picLocks noChangeAspect="1" noChangeArrowheads="1"/>
          </p:cNvPicPr>
          <p:nvPr/>
        </p:nvPicPr>
        <p:blipFill>
          <a:blip r:embed="rId6"/>
          <a:srcRect/>
          <a:stretch>
            <a:fillRect/>
          </a:stretch>
        </p:blipFill>
        <p:spPr bwMode="auto">
          <a:xfrm>
            <a:off x="4724400" y="3657600"/>
            <a:ext cx="4241180" cy="3048000"/>
          </a:xfrm>
          <a:prstGeom prst="rect">
            <a:avLst/>
          </a:prstGeom>
          <a:noFill/>
          <a:ln w="9525">
            <a:noFill/>
            <a:miter lim="800000"/>
            <a:headEnd/>
            <a:tailEnd/>
          </a:ln>
        </p:spPr>
      </p:pic>
      <p:sp>
        <p:nvSpPr>
          <p:cNvPr id="20" name="TextBox 6"/>
          <p:cNvSpPr txBox="1">
            <a:spLocks noChangeArrowheads="1"/>
          </p:cNvSpPr>
          <p:nvPr/>
        </p:nvSpPr>
        <p:spPr bwMode="auto">
          <a:xfrm>
            <a:off x="381000" y="5410200"/>
            <a:ext cx="4038600" cy="584775"/>
          </a:xfrm>
          <a:prstGeom prst="rect">
            <a:avLst/>
          </a:prstGeom>
          <a:noFill/>
          <a:ln w="9525">
            <a:noFill/>
            <a:miter lim="800000"/>
            <a:headEnd/>
            <a:tailEnd/>
          </a:ln>
        </p:spPr>
        <p:txBody>
          <a:bodyPr wrap="square">
            <a:spAutoFit/>
          </a:bodyPr>
          <a:lstStyle/>
          <a:p>
            <a:pPr>
              <a:buFont typeface="Wingdings" pitchFamily="2" charset="2"/>
              <a:buChar char="§"/>
            </a:pPr>
            <a:r>
              <a:rPr lang="en-US" sz="1600" dirty="0" smtClean="0">
                <a:latin typeface="Arial" pitchFamily="34" charset="0"/>
                <a:cs typeface="Arial" pitchFamily="34" charset="0"/>
              </a:rPr>
              <a:t> Click right </a:t>
            </a:r>
            <a:r>
              <a:rPr lang="en-US" sz="1600" dirty="0" err="1" smtClean="0">
                <a:latin typeface="Arial" pitchFamily="34" charset="0"/>
                <a:cs typeface="Arial" pitchFamily="34" charset="0"/>
              </a:rPr>
              <a:t>vào</a:t>
            </a:r>
            <a:r>
              <a:rPr lang="en-US" sz="1600" dirty="0" smtClean="0">
                <a:latin typeface="Arial" pitchFamily="34" charset="0"/>
                <a:cs typeface="Arial" pitchFamily="34" charset="0"/>
              </a:rPr>
              <a:t> </a:t>
            </a:r>
            <a:r>
              <a:rPr lang="en-US" sz="1600" dirty="0" smtClean="0">
                <a:latin typeface="Arial" pitchFamily="34" charset="0"/>
                <a:cs typeface="Arial" pitchFamily="34" charset="0"/>
              </a:rPr>
              <a:t>file </a:t>
            </a:r>
            <a:r>
              <a:rPr lang="en-US" sz="1600" dirty="0" err="1" smtClean="0">
                <a:latin typeface="Arial" pitchFamily="34" charset="0"/>
                <a:cs typeface="Arial" pitchFamily="34" charset="0"/>
              </a:rPr>
              <a:t>và</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chọn</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TortoiseSVN</a:t>
            </a:r>
            <a:r>
              <a:rPr lang="en-US" sz="1600" dirty="0" smtClean="0">
                <a:latin typeface="Arial" pitchFamily="34" charset="0"/>
                <a:cs typeface="Arial" pitchFamily="34" charset="0"/>
              </a:rPr>
              <a:t> </a:t>
            </a:r>
          </a:p>
          <a:p>
            <a:r>
              <a:rPr lang="en-US" sz="1600" dirty="0" smtClean="0">
                <a:latin typeface="Arial" pitchFamily="34" charset="0"/>
                <a:cs typeface="Arial" pitchFamily="34" charset="0"/>
              </a:rPr>
              <a:t>-&gt; Resolved…</a:t>
            </a:r>
            <a:endParaRPr lang="en-US" sz="1600" dirty="0">
              <a:latin typeface="Arial" pitchFamily="34" charset="0"/>
              <a:cs typeface="Arial" pitchFamily="34" charset="0"/>
            </a:endParaRPr>
          </a:p>
        </p:txBody>
      </p:sp>
      <p:sp>
        <p:nvSpPr>
          <p:cNvPr id="21" name="TextBox 6"/>
          <p:cNvSpPr txBox="1">
            <a:spLocks noChangeArrowheads="1"/>
          </p:cNvSpPr>
          <p:nvPr/>
        </p:nvSpPr>
        <p:spPr bwMode="auto">
          <a:xfrm>
            <a:off x="381000" y="5943600"/>
            <a:ext cx="4038600" cy="338554"/>
          </a:xfrm>
          <a:prstGeom prst="rect">
            <a:avLst/>
          </a:prstGeom>
          <a:noFill/>
          <a:ln w="9525">
            <a:noFill/>
            <a:miter lim="800000"/>
            <a:headEnd/>
            <a:tailEnd/>
          </a:ln>
        </p:spPr>
        <p:txBody>
          <a:bodyPr wrap="square">
            <a:spAutoFit/>
          </a:bodyPr>
          <a:lstStyle/>
          <a:p>
            <a:pPr>
              <a:buFont typeface="Wingdings" pitchFamily="2" charset="2"/>
              <a:buChar char="§"/>
            </a:pP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C</a:t>
            </a:r>
            <a:r>
              <a:rPr lang="en-US" sz="1600" dirty="0" err="1" smtClean="0">
                <a:latin typeface="Arial" pitchFamily="34" charset="0"/>
                <a:cs typeface="Arial" pitchFamily="34" charset="0"/>
              </a:rPr>
              <a:t>hờ</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một</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lúc</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rồi</a:t>
            </a:r>
            <a:r>
              <a:rPr lang="en-US" sz="1600" dirty="0" smtClean="0">
                <a:latin typeface="Arial" pitchFamily="34" charset="0"/>
                <a:cs typeface="Arial" pitchFamily="34" charset="0"/>
              </a:rPr>
              <a:t> OK </a:t>
            </a:r>
            <a:r>
              <a:rPr lang="en-US" sz="1600" dirty="0" err="1" smtClean="0">
                <a:latin typeface="Arial" pitchFamily="34" charset="0"/>
                <a:cs typeface="Arial" pitchFamily="34" charset="0"/>
              </a:rPr>
              <a:t>là</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xong</a:t>
            </a:r>
            <a:r>
              <a:rPr lang="en-US" sz="1600" dirty="0" smtClean="0">
                <a:latin typeface="Arial" pitchFamily="34" charset="0"/>
                <a:cs typeface="Arial" pitchFamily="34" charset="0"/>
              </a:rPr>
              <a:t> .</a:t>
            </a:r>
            <a:endParaRPr lang="en-US" sz="1600" dirty="0">
              <a:latin typeface="Arial" pitchFamily="34" charset="0"/>
              <a:cs typeface="Arial" pitchFamily="34" charset="0"/>
            </a:endParaRPr>
          </a:p>
        </p:txBody>
      </p:sp>
      <p:pic>
        <p:nvPicPr>
          <p:cNvPr id="22" name="Picture 2" descr="1"/>
          <p:cNvPicPr>
            <a:picLocks noChangeAspect="1" noChangeArrowheads="1"/>
          </p:cNvPicPr>
          <p:nvPr/>
        </p:nvPicPr>
        <p:blipFill>
          <a:blip r:embed="rId7"/>
          <a:srcRect/>
          <a:stretch>
            <a:fillRect/>
          </a:stretch>
        </p:blipFill>
        <p:spPr bwMode="auto">
          <a:xfrm>
            <a:off x="5029200" y="2895600"/>
            <a:ext cx="3733800" cy="375763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down)">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wipe(down)">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346"/>
                                        </p:tgtEl>
                                        <p:attrNameLst>
                                          <p:attrName>style.visibility</p:attrName>
                                        </p:attrNameLst>
                                      </p:cBhvr>
                                      <p:to>
                                        <p:strVal val="visible"/>
                                      </p:to>
                                    </p:set>
                                    <p:animEffect transition="in" filter="fade">
                                      <p:cBhvr>
                                        <p:cTn id="22" dur="2000"/>
                                        <p:tgtEl>
                                          <p:spTgt spid="573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down)">
                                      <p:cBhvr>
                                        <p:cTn id="27" dur="500"/>
                                        <p:tgtEl>
                                          <p:spTgt spid="1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nodeType="clickEffect">
                                  <p:stCondLst>
                                    <p:cond delay="0"/>
                                  </p:stCondLst>
                                  <p:childTnLst>
                                    <p:anim calcmode="lin" valueType="num">
                                      <p:cBhvr additive="base">
                                        <p:cTn id="31" dur="500"/>
                                        <p:tgtEl>
                                          <p:spTgt spid="57346"/>
                                        </p:tgtEl>
                                        <p:attrNameLst>
                                          <p:attrName>ppt_x</p:attrName>
                                        </p:attrNameLst>
                                      </p:cBhvr>
                                      <p:tavLst>
                                        <p:tav tm="0">
                                          <p:val>
                                            <p:strVal val="ppt_x"/>
                                          </p:val>
                                        </p:tav>
                                        <p:tav tm="100000">
                                          <p:val>
                                            <p:strVal val="ppt_x"/>
                                          </p:val>
                                        </p:tav>
                                      </p:tavLst>
                                    </p:anim>
                                    <p:anim calcmode="lin" valueType="num">
                                      <p:cBhvr additive="base">
                                        <p:cTn id="32" dur="500"/>
                                        <p:tgtEl>
                                          <p:spTgt spid="57346"/>
                                        </p:tgtEl>
                                        <p:attrNameLst>
                                          <p:attrName>ppt_y</p:attrName>
                                        </p:attrNameLst>
                                      </p:cBhvr>
                                      <p:tavLst>
                                        <p:tav tm="0">
                                          <p:val>
                                            <p:strVal val="ppt_y"/>
                                          </p:val>
                                        </p:tav>
                                        <p:tav tm="100000">
                                          <p:val>
                                            <p:strVal val="1+ppt_h/2"/>
                                          </p:val>
                                        </p:tav>
                                      </p:tavLst>
                                    </p:anim>
                                    <p:set>
                                      <p:cBhvr>
                                        <p:cTn id="33" dur="1" fill="hold">
                                          <p:stCondLst>
                                            <p:cond delay="499"/>
                                          </p:stCondLst>
                                        </p:cTn>
                                        <p:tgtEl>
                                          <p:spTgt spid="5734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wipe(down)">
                                      <p:cBhvr>
                                        <p:cTn id="43" dur="500"/>
                                        <p:tgtEl>
                                          <p:spTgt spid="15">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8" presetClass="exit" presetSubtype="16" fill="hold" nodeType="clickEffect">
                                  <p:stCondLst>
                                    <p:cond delay="0"/>
                                  </p:stCondLst>
                                  <p:childTnLst>
                                    <p:animEffect transition="out" filter="diamond(in)">
                                      <p:cBhvr>
                                        <p:cTn id="47" dur="2000"/>
                                        <p:tgtEl>
                                          <p:spTgt spid="14"/>
                                        </p:tgtEl>
                                      </p:cBhvr>
                                    </p:animEffect>
                                    <p:set>
                                      <p:cBhvr>
                                        <p:cTn id="48" dur="1" fill="hold">
                                          <p:stCondLst>
                                            <p:cond delay="1999"/>
                                          </p:stCondLst>
                                        </p:cTn>
                                        <p:tgtEl>
                                          <p:spTgt spid="1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20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xit" presetSubtype="16" fill="hold" nodeType="clickEffect">
                                  <p:stCondLst>
                                    <p:cond delay="0"/>
                                  </p:stCondLst>
                                  <p:childTnLst>
                                    <p:animEffect transition="out" filter="box(in)">
                                      <p:cBhvr>
                                        <p:cTn id="57" dur="500"/>
                                        <p:tgtEl>
                                          <p:spTgt spid="16"/>
                                        </p:tgtEl>
                                      </p:cBhvr>
                                    </p:animEffect>
                                    <p:set>
                                      <p:cBhvr>
                                        <p:cTn id="58" dur="1" fill="hold">
                                          <p:stCondLst>
                                            <p:cond delay="499"/>
                                          </p:stCondLst>
                                        </p:cTn>
                                        <p:tgtEl>
                                          <p:spTgt spid="1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17">
                                            <p:txEl>
                                              <p:pRg st="0" end="0"/>
                                            </p:txEl>
                                          </p:spTgt>
                                        </p:tgtEl>
                                        <p:attrNameLst>
                                          <p:attrName>style.visibility</p:attrName>
                                        </p:attrNameLst>
                                      </p:cBhvr>
                                      <p:to>
                                        <p:strVal val="visible"/>
                                      </p:to>
                                    </p:set>
                                    <p:animEffect transition="in" filter="wipe(down)">
                                      <p:cBhvr>
                                        <p:cTn id="63" dur="500"/>
                                        <p:tgtEl>
                                          <p:spTgt spid="17">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wipe(down)">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4" presetClass="exit" presetSubtype="16" fill="hold" nodeType="clickEffect">
                                  <p:stCondLst>
                                    <p:cond delay="0"/>
                                  </p:stCondLst>
                                  <p:childTnLst>
                                    <p:animEffect transition="out" filter="box(in)">
                                      <p:cBhvr>
                                        <p:cTn id="72" dur="500"/>
                                        <p:tgtEl>
                                          <p:spTgt spid="18"/>
                                        </p:tgtEl>
                                      </p:cBhvr>
                                    </p:animEffect>
                                    <p:set>
                                      <p:cBhvr>
                                        <p:cTn id="73" dur="1" fill="hold">
                                          <p:stCondLst>
                                            <p:cond delay="499"/>
                                          </p:stCondLst>
                                        </p:cTn>
                                        <p:tgtEl>
                                          <p:spTgt spid="18"/>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20">
                                            <p:txEl>
                                              <p:pRg st="0" end="0"/>
                                            </p:txEl>
                                          </p:spTgt>
                                        </p:tgtEl>
                                        <p:attrNameLst>
                                          <p:attrName>style.visibility</p:attrName>
                                        </p:attrNameLst>
                                      </p:cBhvr>
                                      <p:to>
                                        <p:strVal val="visible"/>
                                      </p:to>
                                    </p:set>
                                    <p:animEffect transition="in" filter="wipe(down)">
                                      <p:cBhvr>
                                        <p:cTn id="78" dur="500"/>
                                        <p:tgtEl>
                                          <p:spTgt spid="20">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20">
                                            <p:txEl>
                                              <p:pRg st="1" end="1"/>
                                            </p:txEl>
                                          </p:spTgt>
                                        </p:tgtEl>
                                        <p:attrNameLst>
                                          <p:attrName>style.visibility</p:attrName>
                                        </p:attrNameLst>
                                      </p:cBhvr>
                                      <p:to>
                                        <p:strVal val="visible"/>
                                      </p:to>
                                    </p:set>
                                    <p:animEffect transition="in" filter="wipe(down)">
                                      <p:cBhvr>
                                        <p:cTn id="83" dur="500"/>
                                        <p:tgtEl>
                                          <p:spTgt spid="20">
                                            <p:txEl>
                                              <p:pRg st="1" end="1"/>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wipe(down)">
                                      <p:cBhvr>
                                        <p:cTn id="88" dur="500"/>
                                        <p:tgtEl>
                                          <p:spTgt spid="19"/>
                                        </p:tgtEl>
                                      </p:cBhvr>
                                    </p:animEffect>
                                  </p:childTnLst>
                                </p:cTn>
                              </p:par>
                            </p:childTnLst>
                          </p:cTn>
                        </p:par>
                      </p:childTnLst>
                    </p:cTn>
                  </p:par>
                  <p:par>
                    <p:cTn id="89" fill="hold">
                      <p:stCondLst>
                        <p:cond delay="indefinite"/>
                      </p:stCondLst>
                      <p:childTnLst>
                        <p:par>
                          <p:cTn id="90" fill="hold">
                            <p:stCondLst>
                              <p:cond delay="0"/>
                            </p:stCondLst>
                            <p:childTnLst>
                              <p:par>
                                <p:cTn id="91" presetID="4" presetClass="exit" presetSubtype="16" fill="hold" nodeType="clickEffect">
                                  <p:stCondLst>
                                    <p:cond delay="0"/>
                                  </p:stCondLst>
                                  <p:childTnLst>
                                    <p:animEffect transition="out" filter="box(in)">
                                      <p:cBhvr>
                                        <p:cTn id="92" dur="500"/>
                                        <p:tgtEl>
                                          <p:spTgt spid="19"/>
                                        </p:tgtEl>
                                      </p:cBhvr>
                                    </p:animEffect>
                                    <p:set>
                                      <p:cBhvr>
                                        <p:cTn id="93" dur="1" fill="hold">
                                          <p:stCondLst>
                                            <p:cond delay="499"/>
                                          </p:stCondLst>
                                        </p:cTn>
                                        <p:tgtEl>
                                          <p:spTgt spid="19"/>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21">
                                            <p:txEl>
                                              <p:pRg st="0" end="0"/>
                                            </p:txEl>
                                          </p:spTgt>
                                        </p:tgtEl>
                                        <p:attrNameLst>
                                          <p:attrName>style.visibility</p:attrName>
                                        </p:attrNameLst>
                                      </p:cBhvr>
                                      <p:to>
                                        <p:strVal val="visible"/>
                                      </p:to>
                                    </p:set>
                                    <p:animEffect transition="in" filter="wipe(down)">
                                      <p:cBhvr>
                                        <p:cTn id="98" dur="500"/>
                                        <p:tgtEl>
                                          <p:spTgt spid="21">
                                            <p:txEl>
                                              <p:pRg st="0" end="0"/>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wipe(down)">
                                      <p:cBhvr>
                                        <p:cTn id="10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allAtOnce"/>
      <p:bldP spid="11" grpId="0" build="p"/>
      <p:bldP spid="13" grpId="0" build="p"/>
      <p:bldP spid="15" grpId="0" build="p"/>
      <p:bldP spid="17" grpId="0" build="p"/>
      <p:bldP spid="20" grpId="0" uiExpand="1" build="p"/>
      <p:bldP spid="21"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p:cNvSpPr>
            <a:spLocks noGrp="1"/>
          </p:cNvSpPr>
          <p:nvPr>
            <p:ph type="title"/>
          </p:nvPr>
        </p:nvSpPr>
        <p:spPr>
          <a:xfrm>
            <a:off x="1752600" y="457200"/>
            <a:ext cx="5029200" cy="533400"/>
          </a:xfrm>
        </p:spPr>
        <p:txBody>
          <a:bodyPr>
            <a:normAutofit/>
          </a:bodyPr>
          <a:lstStyle/>
          <a:p>
            <a:pPr algn="l"/>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Dreamwear</a:t>
            </a:r>
            <a:r>
              <a:rPr lang="en-US" dirty="0" smtClean="0">
                <a:solidFill>
                  <a:srgbClr val="FF0000"/>
                </a:solidFill>
                <a:latin typeface="Arial" pitchFamily="34" charset="0"/>
                <a:cs typeface="Arial" pitchFamily="34" charset="0"/>
              </a:rPr>
              <a:t> cs3</a:t>
            </a:r>
            <a:endParaRPr lang="en-US" dirty="0">
              <a:solidFill>
                <a:srgbClr val="FF0000"/>
              </a:solidFill>
              <a:latin typeface="Arial" pitchFamily="34" charset="0"/>
              <a:cs typeface="Arial" pitchFamily="34" charset="0"/>
            </a:endParaRPr>
          </a:p>
        </p:txBody>
      </p:sp>
      <p:sp>
        <p:nvSpPr>
          <p:cNvPr id="9" name="Rounded Rectangle 8"/>
          <p:cNvSpPr/>
          <p:nvPr/>
        </p:nvSpPr>
        <p:spPr>
          <a:xfrm>
            <a:off x="1676400" y="1371600"/>
            <a:ext cx="5715000" cy="48006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10" name="Picture 9"/>
          <p:cNvPicPr/>
          <p:nvPr/>
        </p:nvPicPr>
        <p:blipFill>
          <a:blip r:embed="rId2"/>
          <a:srcRect/>
          <a:stretch>
            <a:fillRect/>
          </a:stretch>
        </p:blipFill>
        <p:spPr bwMode="auto">
          <a:xfrm>
            <a:off x="3178027" y="1962176"/>
            <a:ext cx="2787945" cy="35242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09600" y="304800"/>
            <a:ext cx="4343400" cy="6858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b="1" dirty="0" err="1" smtClean="0">
                <a:latin typeface="Arial" pitchFamily="34" charset="0"/>
                <a:cs typeface="Arial" pitchFamily="34" charset="0"/>
              </a:rPr>
              <a:t>Cấu</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hình</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Dreamwear</a:t>
            </a:r>
            <a:r>
              <a:rPr lang="en-US" sz="2400" b="1" dirty="0" smtClean="0">
                <a:latin typeface="Arial" pitchFamily="34" charset="0"/>
                <a:cs typeface="Arial" pitchFamily="34" charset="0"/>
              </a:rPr>
              <a:t> cs3</a:t>
            </a:r>
            <a:endParaRPr lang="en-US" sz="2400" b="1" dirty="0">
              <a:latin typeface="Arial" pitchFamily="34" charset="0"/>
              <a:cs typeface="Arial" pitchFamily="34" charset="0"/>
            </a:endParaRPr>
          </a:p>
        </p:txBody>
      </p:sp>
      <p:sp>
        <p:nvSpPr>
          <p:cNvPr id="5" name="Rounded Rectangle 4"/>
          <p:cNvSpPr/>
          <p:nvPr/>
        </p:nvSpPr>
        <p:spPr>
          <a:xfrm>
            <a:off x="533400" y="1295400"/>
            <a:ext cx="8077200" cy="4953000"/>
          </a:xfrm>
          <a:prstGeom prst="roundRect">
            <a:avLst/>
          </a:prstGeom>
          <a:scene3d>
            <a:camera prst="orthographicFront"/>
            <a:lightRig rig="threePt" dir="t"/>
          </a:scene3d>
          <a:sp3d>
            <a:bevelT w="139700" h="139700" prst="divot"/>
          </a:sp3d>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6" name="Picture 5" descr="cauhinh_dreamwear_1.bmp"/>
          <p:cNvPicPr>
            <a:picLocks noChangeAspect="1"/>
          </p:cNvPicPr>
          <p:nvPr/>
        </p:nvPicPr>
        <p:blipFill>
          <a:blip r:embed="rId2"/>
          <a:stretch>
            <a:fillRect/>
          </a:stretch>
        </p:blipFill>
        <p:spPr>
          <a:xfrm>
            <a:off x="1371600" y="1676400"/>
            <a:ext cx="6172200" cy="3881438"/>
          </a:xfrm>
          <a:prstGeom prst="rect">
            <a:avLst/>
          </a:prstGeom>
        </p:spPr>
      </p:pic>
      <p:pic>
        <p:nvPicPr>
          <p:cNvPr id="7" name="Picture 6" descr="cauhinh_dreamwear_2.bmp"/>
          <p:cNvPicPr>
            <a:picLocks noChangeAspect="1"/>
          </p:cNvPicPr>
          <p:nvPr/>
        </p:nvPicPr>
        <p:blipFill>
          <a:blip r:embed="rId3"/>
          <a:stretch>
            <a:fillRect/>
          </a:stretch>
        </p:blipFill>
        <p:spPr>
          <a:xfrm>
            <a:off x="1828800" y="1752600"/>
            <a:ext cx="5514975" cy="3829050"/>
          </a:xfrm>
          <a:prstGeom prst="rect">
            <a:avLst/>
          </a:prstGeom>
        </p:spPr>
      </p:pic>
      <p:pic>
        <p:nvPicPr>
          <p:cNvPr id="8" name="Picture 7" descr="cauhinh_dreamwear_3.bmp"/>
          <p:cNvPicPr>
            <a:picLocks noChangeAspect="1"/>
          </p:cNvPicPr>
          <p:nvPr/>
        </p:nvPicPr>
        <p:blipFill>
          <a:blip r:embed="rId4"/>
          <a:stretch>
            <a:fillRect/>
          </a:stretch>
        </p:blipFill>
        <p:spPr>
          <a:xfrm>
            <a:off x="1828800" y="2209800"/>
            <a:ext cx="5534025" cy="2695575"/>
          </a:xfrm>
          <a:prstGeom prst="rect">
            <a:avLst/>
          </a:prstGeom>
        </p:spPr>
      </p:pic>
      <p:pic>
        <p:nvPicPr>
          <p:cNvPr id="9" name="Picture 8" descr="cauhinh_dreamwear_4.bmp"/>
          <p:cNvPicPr>
            <a:picLocks noChangeAspect="1"/>
          </p:cNvPicPr>
          <p:nvPr/>
        </p:nvPicPr>
        <p:blipFill>
          <a:blip r:embed="rId5"/>
          <a:stretch>
            <a:fillRect/>
          </a:stretch>
        </p:blipFill>
        <p:spPr>
          <a:xfrm>
            <a:off x="1828800" y="1600200"/>
            <a:ext cx="5534025" cy="4162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xit" presetSubtype="16" fill="hold" nodeType="clickEffect">
                                  <p:stCondLst>
                                    <p:cond delay="0"/>
                                  </p:stCondLst>
                                  <p:childTnLst>
                                    <p:animEffect transition="out" filter="diamond(in)">
                                      <p:cBhvr>
                                        <p:cTn id="16" dur="2000"/>
                                        <p:tgtEl>
                                          <p:spTgt spid="6"/>
                                        </p:tgtEl>
                                      </p:cBhvr>
                                    </p:animEffect>
                                    <p:set>
                                      <p:cBhvr>
                                        <p:cTn id="17" dur="1" fill="hold">
                                          <p:stCondLst>
                                            <p:cond delay="19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xit" presetSubtype="16" fill="hold" nodeType="clickEffect">
                                  <p:stCondLst>
                                    <p:cond delay="0"/>
                                  </p:stCondLst>
                                  <p:childTnLst>
                                    <p:animEffect transition="out" filter="box(in)">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20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xit" presetSubtype="16" fill="hold" nodeType="clickEffect">
                                  <p:stCondLst>
                                    <p:cond delay="0"/>
                                  </p:stCondLst>
                                  <p:childTnLst>
                                    <p:animEffect transition="out" filter="diamond(in)">
                                      <p:cBhvr>
                                        <p:cTn id="36" dur="2000"/>
                                        <p:tgtEl>
                                          <p:spTgt spid="8"/>
                                        </p:tgtEl>
                                      </p:cBhvr>
                                    </p:animEffect>
                                    <p:set>
                                      <p:cBhvr>
                                        <p:cTn id="37" dur="1" fill="hold">
                                          <p:stCondLst>
                                            <p:cond delay="1999"/>
                                          </p:stCondLst>
                                        </p:cTn>
                                        <p:tgtEl>
                                          <p:spTgt spid="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20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xit" presetSubtype="16" fill="hold" nodeType="clickEffect">
                                  <p:stCondLst>
                                    <p:cond delay="0"/>
                                  </p:stCondLst>
                                  <p:childTnLst>
                                    <p:animEffect transition="out" filter="diamond(in)">
                                      <p:cBhvr>
                                        <p:cTn id="46" dur="2000"/>
                                        <p:tgtEl>
                                          <p:spTgt spid="9"/>
                                        </p:tgtEl>
                                      </p:cBhvr>
                                    </p:animEffect>
                                    <p:set>
                                      <p:cBhvr>
                                        <p:cTn id="47" dur="1" fill="hold">
                                          <p:stCondLst>
                                            <p:cond delay="1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971800" y="609600"/>
            <a:ext cx="2971800" cy="6858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b="1" dirty="0" smtClean="0">
                <a:latin typeface="Arial" pitchFamily="34" charset="0"/>
                <a:cs typeface="Arial" pitchFamily="34" charset="0"/>
              </a:rPr>
              <a:t>Dev toolbox 1.0</a:t>
            </a:r>
            <a:endParaRPr lang="en-US" sz="2800" b="1" dirty="0">
              <a:latin typeface="Arial" pitchFamily="34" charset="0"/>
              <a:cs typeface="Arial" pitchFamily="34" charset="0"/>
            </a:endParaRPr>
          </a:p>
        </p:txBody>
      </p:sp>
      <p:sp>
        <p:nvSpPr>
          <p:cNvPr id="5" name="Rounded Rectangle 4"/>
          <p:cNvSpPr/>
          <p:nvPr/>
        </p:nvSpPr>
        <p:spPr>
          <a:xfrm>
            <a:off x="1066800" y="1752600"/>
            <a:ext cx="3429000" cy="41148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en-US" dirty="0" smtClean="0">
              <a:latin typeface="Arial" pitchFamily="34" charset="0"/>
              <a:cs typeface="Arial" pitchFamily="34" charset="0"/>
            </a:endParaRPr>
          </a:p>
          <a:p>
            <a:endParaRPr lang="en-US" dirty="0">
              <a:latin typeface="Arial" pitchFamily="34" charset="0"/>
              <a:cs typeface="Arial" pitchFamily="34" charset="0"/>
            </a:endParaRPr>
          </a:p>
          <a:p>
            <a:endParaRPr lang="en-US" dirty="0" smtClean="0">
              <a:latin typeface="Arial" pitchFamily="34" charset="0"/>
              <a:cs typeface="Arial" pitchFamily="34" charset="0"/>
            </a:endParaRPr>
          </a:p>
          <a:p>
            <a:r>
              <a:rPr lang="en-US" dirty="0" smtClean="0">
                <a:latin typeface="Arial" pitchFamily="34" charset="0"/>
                <a:cs typeface="Arial" pitchFamily="34" charset="0"/>
              </a:rPr>
              <a:t>Dev toolbox 1.0 </a:t>
            </a:r>
            <a:r>
              <a:rPr lang="en-US" dirty="0" err="1" smtClean="0">
                <a:latin typeface="Arial" pitchFamily="34" charset="0"/>
                <a:cs typeface="Arial" pitchFamily="34" charset="0"/>
              </a:rPr>
              <a:t>là</a:t>
            </a:r>
            <a:r>
              <a:rPr lang="en-US" dirty="0" smtClean="0">
                <a:latin typeface="Arial" pitchFamily="34" charset="0"/>
                <a:cs typeface="Arial" pitchFamily="34" charset="0"/>
              </a:rPr>
              <a:t> </a:t>
            </a:r>
            <a:r>
              <a:rPr lang="en-US" dirty="0" err="1" smtClean="0">
                <a:latin typeface="Arial" pitchFamily="34" charset="0"/>
                <a:cs typeface="Arial" pitchFamily="34" charset="0"/>
              </a:rPr>
              <a:t>một</a:t>
            </a:r>
            <a:r>
              <a:rPr lang="en-US" dirty="0" smtClean="0">
                <a:latin typeface="Arial" pitchFamily="34" charset="0"/>
                <a:cs typeface="Arial" pitchFamily="34" charset="0"/>
              </a:rPr>
              <a:t> extensions </a:t>
            </a:r>
            <a:r>
              <a:rPr lang="en-US" dirty="0" err="1" smtClean="0">
                <a:latin typeface="Arial" pitchFamily="34" charset="0"/>
                <a:cs typeface="Arial" pitchFamily="34" charset="0"/>
              </a:rPr>
              <a:t>của</a:t>
            </a:r>
            <a:r>
              <a:rPr lang="en-US" dirty="0" smtClean="0">
                <a:latin typeface="Arial" pitchFamily="34" charset="0"/>
                <a:cs typeface="Arial" pitchFamily="34" charset="0"/>
              </a:rPr>
              <a:t> </a:t>
            </a:r>
            <a:r>
              <a:rPr lang="en-US" dirty="0" err="1" smtClean="0">
                <a:latin typeface="Arial" pitchFamily="34" charset="0"/>
                <a:cs typeface="Arial" pitchFamily="34" charset="0"/>
              </a:rPr>
              <a:t>dreamwear</a:t>
            </a:r>
            <a:r>
              <a:rPr lang="en-US" dirty="0" smtClean="0">
                <a:latin typeface="Arial" pitchFamily="34" charset="0"/>
                <a:cs typeface="Arial" pitchFamily="34" charset="0"/>
              </a:rPr>
              <a:t> cs3 .</a:t>
            </a:r>
          </a:p>
          <a:p>
            <a:r>
              <a:rPr lang="en-US" dirty="0" err="1" smtClean="0">
                <a:latin typeface="Arial" pitchFamily="34" charset="0"/>
                <a:cs typeface="Arial" pitchFamily="34" charset="0"/>
              </a:rPr>
              <a:t>Nó</a:t>
            </a:r>
            <a:r>
              <a:rPr lang="en-US" dirty="0" smtClean="0">
                <a:latin typeface="Arial" pitchFamily="34" charset="0"/>
                <a:cs typeface="Arial" pitchFamily="34" charset="0"/>
              </a:rPr>
              <a:t> </a:t>
            </a:r>
            <a:r>
              <a:rPr lang="en-US" dirty="0" err="1" smtClean="0">
                <a:latin typeface="Arial" pitchFamily="34" charset="0"/>
                <a:cs typeface="Arial" pitchFamily="34" charset="0"/>
              </a:rPr>
              <a:t>hổ</a:t>
            </a:r>
            <a:r>
              <a:rPr lang="en-US" dirty="0" smtClean="0">
                <a:latin typeface="Arial" pitchFamily="34" charset="0"/>
                <a:cs typeface="Arial" pitchFamily="34" charset="0"/>
              </a:rPr>
              <a:t> </a:t>
            </a:r>
            <a:r>
              <a:rPr lang="en-US" dirty="0" err="1" smtClean="0">
                <a:latin typeface="Arial" pitchFamily="34" charset="0"/>
                <a:cs typeface="Arial" pitchFamily="34" charset="0"/>
              </a:rPr>
              <a:t>trợ</a:t>
            </a:r>
            <a:r>
              <a:rPr lang="en-US" dirty="0" smtClean="0">
                <a:latin typeface="Arial" pitchFamily="34" charset="0"/>
                <a:cs typeface="Arial" pitchFamily="34" charset="0"/>
              </a:rPr>
              <a:t> </a:t>
            </a:r>
            <a:r>
              <a:rPr lang="en-US" dirty="0" err="1" smtClean="0">
                <a:latin typeface="Arial" pitchFamily="34" charset="0"/>
                <a:cs typeface="Arial" pitchFamily="34" charset="0"/>
              </a:rPr>
              <a:t>cho</a:t>
            </a:r>
            <a:r>
              <a:rPr lang="en-US" dirty="0" smtClean="0">
                <a:latin typeface="Arial" pitchFamily="34" charset="0"/>
                <a:cs typeface="Arial" pitchFamily="34" charset="0"/>
              </a:rPr>
              <a:t> </a:t>
            </a:r>
            <a:r>
              <a:rPr lang="en-US" dirty="0" err="1" smtClean="0">
                <a:latin typeface="Arial" pitchFamily="34" charset="0"/>
                <a:cs typeface="Arial" pitchFamily="34" charset="0"/>
              </a:rPr>
              <a:t>chúng</a:t>
            </a:r>
            <a:r>
              <a:rPr lang="en-US" dirty="0" smtClean="0">
                <a:latin typeface="Arial" pitchFamily="34" charset="0"/>
                <a:cs typeface="Arial" pitchFamily="34" charset="0"/>
              </a:rPr>
              <a:t> </a:t>
            </a:r>
            <a:r>
              <a:rPr lang="en-US" dirty="0" err="1" smtClean="0">
                <a:latin typeface="Arial" pitchFamily="34" charset="0"/>
                <a:cs typeface="Arial" pitchFamily="34" charset="0"/>
              </a:rPr>
              <a:t>ta</a:t>
            </a:r>
            <a:r>
              <a:rPr lang="en-US" dirty="0" smtClean="0">
                <a:latin typeface="Arial" pitchFamily="34" charset="0"/>
                <a:cs typeface="Arial" pitchFamily="34" charset="0"/>
              </a:rPr>
              <a:t> </a:t>
            </a:r>
            <a:r>
              <a:rPr lang="en-US" dirty="0" err="1" smtClean="0">
                <a:latin typeface="Arial" pitchFamily="34" charset="0"/>
                <a:cs typeface="Arial" pitchFamily="34" charset="0"/>
              </a:rPr>
              <a:t>làm</a:t>
            </a:r>
            <a:r>
              <a:rPr lang="en-US" dirty="0" smtClean="0">
                <a:latin typeface="Arial" pitchFamily="34" charset="0"/>
                <a:cs typeface="Arial" pitchFamily="34" charset="0"/>
              </a:rPr>
              <a:t> </a:t>
            </a:r>
            <a:r>
              <a:rPr lang="en-US" dirty="0" err="1" smtClean="0">
                <a:latin typeface="Arial" pitchFamily="34" charset="0"/>
                <a:cs typeface="Arial" pitchFamily="34" charset="0"/>
              </a:rPr>
              <a:t>việc</a:t>
            </a:r>
            <a:r>
              <a:rPr lang="en-US" dirty="0" smtClean="0">
                <a:latin typeface="Arial" pitchFamily="34" charset="0"/>
                <a:cs typeface="Arial" pitchFamily="34" charset="0"/>
              </a:rPr>
              <a:t> </a:t>
            </a:r>
            <a:r>
              <a:rPr lang="en-US" dirty="0" err="1" smtClean="0">
                <a:latin typeface="Arial" pitchFamily="34" charset="0"/>
                <a:cs typeface="Arial" pitchFamily="34" charset="0"/>
              </a:rPr>
              <a:t>trên</a:t>
            </a:r>
            <a:r>
              <a:rPr lang="en-US" dirty="0" smtClean="0">
                <a:latin typeface="Arial" pitchFamily="34" charset="0"/>
                <a:cs typeface="Arial" pitchFamily="34" charset="0"/>
              </a:rPr>
              <a:t> </a:t>
            </a:r>
            <a:r>
              <a:rPr lang="en-US" dirty="0" err="1" smtClean="0">
                <a:latin typeface="Arial" pitchFamily="34" charset="0"/>
                <a:cs typeface="Arial" pitchFamily="34" charset="0"/>
              </a:rPr>
              <a:t>dreamwear</a:t>
            </a:r>
            <a:r>
              <a:rPr lang="en-US" dirty="0" smtClean="0">
                <a:latin typeface="Arial" pitchFamily="34" charset="0"/>
                <a:cs typeface="Arial" pitchFamily="34" charset="0"/>
              </a:rPr>
              <a:t> </a:t>
            </a:r>
            <a:r>
              <a:rPr lang="en-US" dirty="0" err="1" smtClean="0">
                <a:latin typeface="Arial" pitchFamily="34" charset="0"/>
                <a:cs typeface="Arial" pitchFamily="34" charset="0"/>
              </a:rPr>
              <a:t>để</a:t>
            </a:r>
            <a:r>
              <a:rPr lang="en-US" dirty="0" smtClean="0">
                <a:latin typeface="Arial" pitchFamily="34" charset="0"/>
                <a:cs typeface="Arial" pitchFamily="34" charset="0"/>
              </a:rPr>
              <a:t> </a:t>
            </a:r>
            <a:r>
              <a:rPr lang="en-US" dirty="0" err="1" smtClean="0">
                <a:latin typeface="Arial" pitchFamily="34" charset="0"/>
                <a:cs typeface="Arial" pitchFamily="34" charset="0"/>
              </a:rPr>
              <a:t>tạo</a:t>
            </a:r>
            <a:r>
              <a:rPr lang="en-US" dirty="0" smtClean="0">
                <a:latin typeface="Arial" pitchFamily="34" charset="0"/>
                <a:cs typeface="Arial" pitchFamily="34" charset="0"/>
              </a:rPr>
              <a:t> </a:t>
            </a:r>
            <a:r>
              <a:rPr lang="en-US" dirty="0" err="1" smtClean="0">
                <a:latin typeface="Arial" pitchFamily="34" charset="0"/>
                <a:cs typeface="Arial" pitchFamily="34" charset="0"/>
              </a:rPr>
              <a:t>ra</a:t>
            </a:r>
            <a:r>
              <a:rPr lang="en-US" dirty="0" smtClean="0">
                <a:latin typeface="Arial" pitchFamily="34" charset="0"/>
                <a:cs typeface="Arial" pitchFamily="34" charset="0"/>
              </a:rPr>
              <a:t> </a:t>
            </a:r>
            <a:r>
              <a:rPr lang="en-US" dirty="0" err="1" smtClean="0">
                <a:latin typeface="Arial" pitchFamily="34" charset="0"/>
                <a:cs typeface="Arial" pitchFamily="34" charset="0"/>
              </a:rPr>
              <a:t>các</a:t>
            </a:r>
            <a:r>
              <a:rPr lang="en-US" dirty="0" smtClean="0">
                <a:latin typeface="Arial" pitchFamily="34" charset="0"/>
                <a:cs typeface="Arial" pitchFamily="34" charset="0"/>
              </a:rPr>
              <a:t> </a:t>
            </a:r>
            <a:r>
              <a:rPr lang="en-US" dirty="0" err="1" smtClean="0">
                <a:latin typeface="Arial" pitchFamily="34" charset="0"/>
                <a:cs typeface="Arial" pitchFamily="34" charset="0"/>
              </a:rPr>
              <a:t>trang</a:t>
            </a:r>
            <a:r>
              <a:rPr lang="en-US" dirty="0" smtClean="0">
                <a:latin typeface="Arial" pitchFamily="34" charset="0"/>
                <a:cs typeface="Arial" pitchFamily="34" charset="0"/>
              </a:rPr>
              <a:t> web </a:t>
            </a:r>
            <a:r>
              <a:rPr lang="en-US" dirty="0" err="1" smtClean="0">
                <a:latin typeface="Arial" pitchFamily="34" charset="0"/>
                <a:cs typeface="Arial" pitchFamily="34" charset="0"/>
              </a:rPr>
              <a:t>động</a:t>
            </a:r>
            <a:r>
              <a:rPr lang="en-US" dirty="0" smtClean="0">
                <a:latin typeface="Arial" pitchFamily="34" charset="0"/>
                <a:cs typeface="Arial" pitchFamily="34" charset="0"/>
              </a:rPr>
              <a:t> </a:t>
            </a:r>
            <a:r>
              <a:rPr lang="en-US" dirty="0" err="1" smtClean="0">
                <a:latin typeface="Arial" pitchFamily="34" charset="0"/>
                <a:cs typeface="Arial" pitchFamily="34" charset="0"/>
              </a:rPr>
              <a:t>mà</a:t>
            </a:r>
            <a:r>
              <a:rPr lang="en-US" dirty="0" smtClean="0">
                <a:latin typeface="Arial" pitchFamily="34" charset="0"/>
                <a:cs typeface="Arial" pitchFamily="34" charset="0"/>
              </a:rPr>
              <a:t> </a:t>
            </a:r>
            <a:r>
              <a:rPr lang="en-US" dirty="0" err="1" smtClean="0">
                <a:latin typeface="Arial" pitchFamily="34" charset="0"/>
                <a:cs typeface="Arial" pitchFamily="34" charset="0"/>
              </a:rPr>
              <a:t>không</a:t>
            </a:r>
            <a:r>
              <a:rPr lang="en-US" dirty="0" smtClean="0">
                <a:latin typeface="Arial" pitchFamily="34" charset="0"/>
                <a:cs typeface="Arial" pitchFamily="34" charset="0"/>
              </a:rPr>
              <a:t> </a:t>
            </a:r>
            <a:r>
              <a:rPr lang="en-US" dirty="0" err="1" smtClean="0">
                <a:latin typeface="Arial" pitchFamily="34" charset="0"/>
                <a:cs typeface="Arial" pitchFamily="34" charset="0"/>
              </a:rPr>
              <a:t>cần</a:t>
            </a:r>
            <a:r>
              <a:rPr lang="en-US" dirty="0" smtClean="0">
                <a:latin typeface="Arial" pitchFamily="34" charset="0"/>
                <a:cs typeface="Arial" pitchFamily="34" charset="0"/>
              </a:rPr>
              <a:t> can </a:t>
            </a:r>
            <a:r>
              <a:rPr lang="en-US" dirty="0" err="1" smtClean="0">
                <a:latin typeface="Arial" pitchFamily="34" charset="0"/>
                <a:cs typeface="Arial" pitchFamily="34" charset="0"/>
              </a:rPr>
              <a:t>thiệp</a:t>
            </a:r>
            <a:r>
              <a:rPr lang="en-US" dirty="0" smtClean="0">
                <a:latin typeface="Arial" pitchFamily="34" charset="0"/>
                <a:cs typeface="Arial" pitchFamily="34" charset="0"/>
              </a:rPr>
              <a:t> </a:t>
            </a:r>
            <a:r>
              <a:rPr lang="en-US" dirty="0" err="1" smtClean="0">
                <a:latin typeface="Arial" pitchFamily="34" charset="0"/>
                <a:cs typeface="Arial" pitchFamily="34" charset="0"/>
              </a:rPr>
              <a:t>vào</a:t>
            </a:r>
            <a:r>
              <a:rPr lang="en-US" dirty="0" smtClean="0">
                <a:latin typeface="Arial" pitchFamily="34" charset="0"/>
                <a:cs typeface="Arial" pitchFamily="34" charset="0"/>
              </a:rPr>
              <a:t> code . </a:t>
            </a:r>
          </a:p>
          <a:p>
            <a:r>
              <a:rPr lang="en-US" dirty="0" err="1" smtClean="0">
                <a:latin typeface="Arial" pitchFamily="34" charset="0"/>
                <a:cs typeface="Arial" pitchFamily="34" charset="0"/>
              </a:rPr>
              <a:t>Khi</a:t>
            </a:r>
            <a:r>
              <a:rPr lang="en-US" dirty="0">
                <a:latin typeface="Arial" pitchFamily="34" charset="0"/>
                <a:cs typeface="Arial" pitchFamily="34" charset="0"/>
              </a:rPr>
              <a:t> </a:t>
            </a:r>
            <a:r>
              <a:rPr lang="en-US" dirty="0" err="1" smtClean="0">
                <a:latin typeface="Arial" pitchFamily="34" charset="0"/>
                <a:cs typeface="Arial" pitchFamily="34" charset="0"/>
              </a:rPr>
              <a:t>thực</a:t>
            </a:r>
            <a:r>
              <a:rPr lang="en-US" dirty="0" smtClean="0">
                <a:latin typeface="Arial" pitchFamily="34" charset="0"/>
                <a:cs typeface="Arial" pitchFamily="34" charset="0"/>
              </a:rPr>
              <a:t> </a:t>
            </a:r>
            <a:r>
              <a:rPr lang="en-US" dirty="0" err="1" smtClean="0">
                <a:latin typeface="Arial" pitchFamily="34" charset="0"/>
                <a:cs typeface="Arial" pitchFamily="34" charset="0"/>
              </a:rPr>
              <a:t>thi</a:t>
            </a:r>
            <a:r>
              <a:rPr lang="en-US" dirty="0" smtClean="0">
                <a:latin typeface="Arial" pitchFamily="34" charset="0"/>
                <a:cs typeface="Arial" pitchFamily="34" charset="0"/>
              </a:rPr>
              <a:t> </a:t>
            </a:r>
            <a:r>
              <a:rPr lang="en-US" dirty="0" err="1" smtClean="0">
                <a:latin typeface="Arial" pitchFamily="34" charset="0"/>
                <a:cs typeface="Arial" pitchFamily="34" charset="0"/>
              </a:rPr>
              <a:t>các</a:t>
            </a:r>
            <a:r>
              <a:rPr lang="en-US" dirty="0" smtClean="0">
                <a:latin typeface="Arial" pitchFamily="34" charset="0"/>
                <a:cs typeface="Arial" pitchFamily="34" charset="0"/>
              </a:rPr>
              <a:t> </a:t>
            </a:r>
            <a:r>
              <a:rPr lang="en-US" dirty="0" err="1" smtClean="0">
                <a:latin typeface="Arial" pitchFamily="34" charset="0"/>
                <a:cs typeface="Arial" pitchFamily="34" charset="0"/>
              </a:rPr>
              <a:t>thao</a:t>
            </a:r>
            <a:r>
              <a:rPr lang="en-US" dirty="0" smtClean="0">
                <a:latin typeface="Arial" pitchFamily="34" charset="0"/>
                <a:cs typeface="Arial" pitchFamily="34" charset="0"/>
              </a:rPr>
              <a:t> </a:t>
            </a:r>
            <a:r>
              <a:rPr lang="en-US" dirty="0" err="1" smtClean="0">
                <a:latin typeface="Arial" pitchFamily="34" charset="0"/>
                <a:cs typeface="Arial" pitchFamily="34" charset="0"/>
              </a:rPr>
              <a:t>tác</a:t>
            </a:r>
            <a:r>
              <a:rPr lang="en-US" dirty="0" smtClean="0">
                <a:latin typeface="Arial" pitchFamily="34" charset="0"/>
                <a:cs typeface="Arial" pitchFamily="34" charset="0"/>
              </a:rPr>
              <a:t> </a:t>
            </a:r>
            <a:r>
              <a:rPr lang="en-US" dirty="0" err="1" smtClean="0">
                <a:latin typeface="Arial" pitchFamily="34" charset="0"/>
                <a:cs typeface="Arial" pitchFamily="34" charset="0"/>
              </a:rPr>
              <a:t>thì</a:t>
            </a:r>
            <a:r>
              <a:rPr lang="en-US" dirty="0" smtClean="0">
                <a:latin typeface="Arial" pitchFamily="34" charset="0"/>
                <a:cs typeface="Arial" pitchFamily="34" charset="0"/>
              </a:rPr>
              <a:t> </a:t>
            </a:r>
            <a:r>
              <a:rPr lang="en-US" dirty="0" err="1" smtClean="0">
                <a:latin typeface="Arial" pitchFamily="34" charset="0"/>
                <a:cs typeface="Arial" pitchFamily="34" charset="0"/>
              </a:rPr>
              <a:t>nó</a:t>
            </a:r>
            <a:r>
              <a:rPr lang="en-US" dirty="0" smtClean="0">
                <a:latin typeface="Arial" pitchFamily="34" charset="0"/>
                <a:cs typeface="Arial" pitchFamily="34" charset="0"/>
              </a:rPr>
              <a:t> </a:t>
            </a:r>
            <a:r>
              <a:rPr lang="en-US" dirty="0" err="1" smtClean="0">
                <a:latin typeface="Arial" pitchFamily="34" charset="0"/>
                <a:cs typeface="Arial" pitchFamily="34" charset="0"/>
              </a:rPr>
              <a:t>sẽ</a:t>
            </a:r>
            <a:r>
              <a:rPr lang="en-US" dirty="0" smtClean="0">
                <a:latin typeface="Arial" pitchFamily="34" charset="0"/>
                <a:cs typeface="Arial" pitchFamily="34" charset="0"/>
              </a:rPr>
              <a:t> </a:t>
            </a:r>
            <a:r>
              <a:rPr lang="en-US" dirty="0" err="1" smtClean="0">
                <a:latin typeface="Arial" pitchFamily="34" charset="0"/>
                <a:cs typeface="Arial" pitchFamily="34" charset="0"/>
              </a:rPr>
              <a:t>tự</a:t>
            </a:r>
            <a:r>
              <a:rPr lang="en-US" dirty="0" smtClean="0">
                <a:latin typeface="Arial" pitchFamily="34" charset="0"/>
                <a:cs typeface="Arial" pitchFamily="34" charset="0"/>
              </a:rPr>
              <a:t> </a:t>
            </a:r>
            <a:r>
              <a:rPr lang="en-US" dirty="0" err="1" smtClean="0">
                <a:latin typeface="Arial" pitchFamily="34" charset="0"/>
                <a:cs typeface="Arial" pitchFamily="34" charset="0"/>
              </a:rPr>
              <a:t>động</a:t>
            </a:r>
            <a:r>
              <a:rPr lang="en-US" dirty="0" smtClean="0">
                <a:latin typeface="Arial" pitchFamily="34" charset="0"/>
                <a:cs typeface="Arial" pitchFamily="34" charset="0"/>
              </a:rPr>
              <a:t> </a:t>
            </a:r>
            <a:r>
              <a:rPr lang="en-US" dirty="0" err="1" smtClean="0">
                <a:latin typeface="Arial" pitchFamily="34" charset="0"/>
                <a:cs typeface="Arial" pitchFamily="34" charset="0"/>
              </a:rPr>
              <a:t>phát</a:t>
            </a:r>
            <a:r>
              <a:rPr lang="en-US" dirty="0" smtClean="0">
                <a:latin typeface="Arial" pitchFamily="34" charset="0"/>
                <a:cs typeface="Arial" pitchFamily="34" charset="0"/>
              </a:rPr>
              <a:t> </a:t>
            </a:r>
            <a:r>
              <a:rPr lang="en-US" dirty="0" err="1" smtClean="0">
                <a:latin typeface="Arial" pitchFamily="34" charset="0"/>
                <a:cs typeface="Arial" pitchFamily="34" charset="0"/>
              </a:rPr>
              <a:t>sinh</a:t>
            </a:r>
            <a:r>
              <a:rPr lang="en-US" dirty="0" smtClean="0">
                <a:latin typeface="Arial" pitchFamily="34" charset="0"/>
                <a:cs typeface="Arial" pitchFamily="34" charset="0"/>
              </a:rPr>
              <a:t> code </a:t>
            </a:r>
            <a:r>
              <a:rPr lang="en-US" dirty="0" err="1" smtClean="0">
                <a:latin typeface="Arial" pitchFamily="34" charset="0"/>
                <a:cs typeface="Arial" pitchFamily="34" charset="0"/>
              </a:rPr>
              <a:t>trong</a:t>
            </a:r>
            <a:r>
              <a:rPr lang="en-US" dirty="0" smtClean="0">
                <a:latin typeface="Arial" pitchFamily="34" charset="0"/>
                <a:cs typeface="Arial" pitchFamily="34" charset="0"/>
              </a:rPr>
              <a:t> </a:t>
            </a:r>
            <a:r>
              <a:rPr lang="en-US" dirty="0" err="1" smtClean="0">
                <a:latin typeface="Arial" pitchFamily="34" charset="0"/>
                <a:cs typeface="Arial" pitchFamily="34" charset="0"/>
              </a:rPr>
              <a:t>dreamwear</a:t>
            </a:r>
            <a:r>
              <a:rPr lang="en-US" dirty="0" smtClean="0">
                <a:latin typeface="Arial" pitchFamily="34" charset="0"/>
                <a:cs typeface="Arial" pitchFamily="34" charset="0"/>
              </a:rPr>
              <a:t>.</a:t>
            </a:r>
          </a:p>
          <a:p>
            <a:endParaRPr lang="en-US" dirty="0">
              <a:latin typeface="Arial" pitchFamily="34" charset="0"/>
              <a:cs typeface="Arial" pitchFamily="34" charset="0"/>
            </a:endParaRPr>
          </a:p>
        </p:txBody>
      </p:sp>
      <p:sp>
        <p:nvSpPr>
          <p:cNvPr id="6" name="Rounded Rectangle 5"/>
          <p:cNvSpPr/>
          <p:nvPr/>
        </p:nvSpPr>
        <p:spPr>
          <a:xfrm>
            <a:off x="1752600" y="1905000"/>
            <a:ext cx="2133600" cy="457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err="1" smtClean="0">
                <a:latin typeface="Arial" pitchFamily="34" charset="0"/>
                <a:cs typeface="Arial" pitchFamily="34" charset="0"/>
              </a:rPr>
              <a:t>Giới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thiệu</a:t>
            </a:r>
            <a:endParaRPr lang="en-US" sz="2000" dirty="0">
              <a:latin typeface="Arial" pitchFamily="34" charset="0"/>
              <a:cs typeface="Arial" pitchFamily="34" charset="0"/>
            </a:endParaRPr>
          </a:p>
        </p:txBody>
      </p:sp>
      <p:sp>
        <p:nvSpPr>
          <p:cNvPr id="7" name="Rounded Rectangle 6"/>
          <p:cNvSpPr/>
          <p:nvPr/>
        </p:nvSpPr>
        <p:spPr>
          <a:xfrm>
            <a:off x="5715000" y="2286000"/>
            <a:ext cx="2590800" cy="25146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en-US" dirty="0" smtClean="0">
              <a:latin typeface="Arial" pitchFamily="34" charset="0"/>
              <a:cs typeface="Arial" pitchFamily="34" charset="0"/>
            </a:endParaRPr>
          </a:p>
          <a:p>
            <a:endParaRPr lang="en-US" dirty="0" smtClean="0">
              <a:latin typeface="Arial" pitchFamily="34" charset="0"/>
              <a:cs typeface="Arial" pitchFamily="34" charset="0"/>
            </a:endParaRPr>
          </a:p>
          <a:p>
            <a:r>
              <a:rPr lang="en-US" dirty="0" err="1" smtClean="0">
                <a:latin typeface="Arial" pitchFamily="34" charset="0"/>
                <a:cs typeface="Arial" pitchFamily="34" charset="0"/>
              </a:rPr>
              <a:t>Cài</a:t>
            </a:r>
            <a:r>
              <a:rPr lang="en-US" dirty="0" smtClean="0">
                <a:latin typeface="Arial" pitchFamily="34" charset="0"/>
                <a:cs typeface="Arial" pitchFamily="34" charset="0"/>
              </a:rPr>
              <a:t> </a:t>
            </a:r>
            <a:r>
              <a:rPr lang="en-US" dirty="0" err="1" smtClean="0">
                <a:latin typeface="Arial" pitchFamily="34" charset="0"/>
                <a:cs typeface="Arial" pitchFamily="34" charset="0"/>
              </a:rPr>
              <a:t>đặt</a:t>
            </a:r>
            <a:r>
              <a:rPr lang="en-US" dirty="0" smtClean="0">
                <a:latin typeface="Arial" pitchFamily="34" charset="0"/>
                <a:cs typeface="Arial" pitchFamily="34" charset="0"/>
              </a:rPr>
              <a:t> </a:t>
            </a:r>
            <a:r>
              <a:rPr lang="en-US" dirty="0" err="1" smtClean="0">
                <a:latin typeface="Arial" pitchFamily="34" charset="0"/>
                <a:cs typeface="Arial" pitchFamily="34" charset="0"/>
              </a:rPr>
              <a:t>rất</a:t>
            </a:r>
            <a:r>
              <a:rPr lang="en-US" dirty="0" smtClean="0">
                <a:latin typeface="Arial" pitchFamily="34" charset="0"/>
                <a:cs typeface="Arial" pitchFamily="34" charset="0"/>
              </a:rPr>
              <a:t> </a:t>
            </a:r>
            <a:r>
              <a:rPr lang="en-US" dirty="0" err="1" smtClean="0">
                <a:latin typeface="Arial" pitchFamily="34" charset="0"/>
                <a:cs typeface="Arial" pitchFamily="34" charset="0"/>
              </a:rPr>
              <a:t>đơn</a:t>
            </a:r>
            <a:r>
              <a:rPr lang="en-US" dirty="0" smtClean="0">
                <a:latin typeface="Arial" pitchFamily="34" charset="0"/>
                <a:cs typeface="Arial" pitchFamily="34" charset="0"/>
              </a:rPr>
              <a:t> </a:t>
            </a:r>
            <a:r>
              <a:rPr lang="en-US" dirty="0" err="1" smtClean="0">
                <a:latin typeface="Arial" pitchFamily="34" charset="0"/>
                <a:cs typeface="Arial" pitchFamily="34" charset="0"/>
              </a:rPr>
              <a:t>giản</a:t>
            </a:r>
            <a:r>
              <a:rPr lang="en-US" dirty="0" smtClean="0">
                <a:latin typeface="Arial" pitchFamily="34" charset="0"/>
                <a:cs typeface="Arial" pitchFamily="34" charset="0"/>
              </a:rPr>
              <a:t> , </a:t>
            </a:r>
            <a:r>
              <a:rPr lang="en-US" dirty="0" err="1" smtClean="0">
                <a:latin typeface="Arial" pitchFamily="34" charset="0"/>
                <a:cs typeface="Arial" pitchFamily="34" charset="0"/>
              </a:rPr>
              <a:t>chúng</a:t>
            </a:r>
            <a:r>
              <a:rPr lang="en-US" dirty="0" smtClean="0">
                <a:latin typeface="Arial" pitchFamily="34" charset="0"/>
                <a:cs typeface="Arial" pitchFamily="34" charset="0"/>
              </a:rPr>
              <a:t> </a:t>
            </a:r>
            <a:r>
              <a:rPr lang="en-US" dirty="0" err="1" smtClean="0">
                <a:latin typeface="Arial" pitchFamily="34" charset="0"/>
                <a:cs typeface="Arial" pitchFamily="34" charset="0"/>
              </a:rPr>
              <a:t>ta</a:t>
            </a:r>
            <a:r>
              <a:rPr lang="en-US" dirty="0" smtClean="0">
                <a:latin typeface="Arial" pitchFamily="34" charset="0"/>
                <a:cs typeface="Arial" pitchFamily="34" charset="0"/>
              </a:rPr>
              <a:t> </a:t>
            </a:r>
            <a:r>
              <a:rPr lang="en-US" dirty="0" err="1" smtClean="0">
                <a:latin typeface="Arial" pitchFamily="34" charset="0"/>
                <a:cs typeface="Arial" pitchFamily="34" charset="0"/>
              </a:rPr>
              <a:t>chỉ</a:t>
            </a:r>
            <a:r>
              <a:rPr lang="en-US" dirty="0" smtClean="0">
                <a:latin typeface="Arial" pitchFamily="34" charset="0"/>
                <a:cs typeface="Arial" pitchFamily="34" charset="0"/>
              </a:rPr>
              <a:t> </a:t>
            </a:r>
            <a:r>
              <a:rPr lang="en-US" dirty="0" err="1" smtClean="0">
                <a:latin typeface="Arial" pitchFamily="34" charset="0"/>
                <a:cs typeface="Arial" pitchFamily="34" charset="0"/>
              </a:rPr>
              <a:t>cần</a:t>
            </a:r>
            <a:r>
              <a:rPr lang="en-US" dirty="0" smtClean="0">
                <a:latin typeface="Arial" pitchFamily="34" charset="0"/>
                <a:cs typeface="Arial" pitchFamily="34" charset="0"/>
              </a:rPr>
              <a:t> double click </a:t>
            </a:r>
            <a:r>
              <a:rPr lang="en-US" dirty="0" err="1" smtClean="0">
                <a:latin typeface="Arial" pitchFamily="34" charset="0"/>
                <a:cs typeface="Arial" pitchFamily="34" charset="0"/>
              </a:rPr>
              <a:t>vào</a:t>
            </a:r>
            <a:r>
              <a:rPr lang="en-US" dirty="0" smtClean="0">
                <a:latin typeface="Arial" pitchFamily="34" charset="0"/>
                <a:cs typeface="Arial" pitchFamily="34" charset="0"/>
              </a:rPr>
              <a:t> file setup . </a:t>
            </a:r>
            <a:r>
              <a:rPr lang="en-US" dirty="0" err="1" smtClean="0">
                <a:latin typeface="Arial" pitchFamily="34" charset="0"/>
                <a:cs typeface="Arial" pitchFamily="34" charset="0"/>
              </a:rPr>
              <a:t>Sau</a:t>
            </a:r>
            <a:r>
              <a:rPr lang="en-US" dirty="0" smtClean="0">
                <a:latin typeface="Arial" pitchFamily="34" charset="0"/>
                <a:cs typeface="Arial" pitchFamily="34" charset="0"/>
              </a:rPr>
              <a:t> </a:t>
            </a:r>
            <a:r>
              <a:rPr lang="en-US" dirty="0" err="1" smtClean="0">
                <a:latin typeface="Arial" pitchFamily="34" charset="0"/>
                <a:cs typeface="Arial" pitchFamily="34" charset="0"/>
              </a:rPr>
              <a:t>đó</a:t>
            </a:r>
            <a:r>
              <a:rPr lang="en-US" dirty="0" smtClean="0">
                <a:latin typeface="Arial" pitchFamily="34" charset="0"/>
                <a:cs typeface="Arial" pitchFamily="34" charset="0"/>
              </a:rPr>
              <a:t> ok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chờ</a:t>
            </a:r>
            <a:r>
              <a:rPr lang="en-US" dirty="0" smtClean="0">
                <a:latin typeface="Arial" pitchFamily="34" charset="0"/>
                <a:cs typeface="Arial" pitchFamily="34" charset="0"/>
              </a:rPr>
              <a:t> </a:t>
            </a:r>
            <a:r>
              <a:rPr lang="en-US" dirty="0" err="1" smtClean="0">
                <a:latin typeface="Arial" pitchFamily="34" charset="0"/>
                <a:cs typeface="Arial" pitchFamily="34" charset="0"/>
              </a:rPr>
              <a:t>một</a:t>
            </a:r>
            <a:r>
              <a:rPr lang="en-US" dirty="0" smtClean="0">
                <a:latin typeface="Arial" pitchFamily="34" charset="0"/>
                <a:cs typeface="Arial" pitchFamily="34" charset="0"/>
              </a:rPr>
              <a:t> </a:t>
            </a:r>
            <a:r>
              <a:rPr lang="en-US" dirty="0" err="1" smtClean="0">
                <a:latin typeface="Arial" pitchFamily="34" charset="0"/>
                <a:cs typeface="Arial" pitchFamily="34" charset="0"/>
              </a:rPr>
              <a:t>lúc</a:t>
            </a:r>
            <a:r>
              <a:rPr lang="en-US" dirty="0" smtClean="0">
                <a:latin typeface="Arial" pitchFamily="34" charset="0"/>
                <a:cs typeface="Arial" pitchFamily="34" charset="0"/>
              </a:rPr>
              <a:t> </a:t>
            </a:r>
            <a:r>
              <a:rPr lang="en-US" dirty="0" err="1" smtClean="0">
                <a:latin typeface="Arial" pitchFamily="34" charset="0"/>
                <a:cs typeface="Arial" pitchFamily="34" charset="0"/>
              </a:rPr>
              <a:t>cho</a:t>
            </a:r>
            <a:r>
              <a:rPr lang="en-US" dirty="0" smtClean="0">
                <a:latin typeface="Arial" pitchFamily="34" charset="0"/>
                <a:cs typeface="Arial" pitchFamily="34" charset="0"/>
              </a:rPr>
              <a:t> </a:t>
            </a:r>
            <a:r>
              <a:rPr lang="en-US" dirty="0" err="1" smtClean="0">
                <a:latin typeface="Arial" pitchFamily="34" charset="0"/>
                <a:cs typeface="Arial" pitchFamily="34" charset="0"/>
              </a:rPr>
              <a:t>nó</a:t>
            </a:r>
            <a:r>
              <a:rPr lang="en-US" dirty="0" smtClean="0">
                <a:latin typeface="Arial" pitchFamily="34" charset="0"/>
                <a:cs typeface="Arial" pitchFamily="34" charset="0"/>
              </a:rPr>
              <a:t> </a:t>
            </a:r>
            <a:r>
              <a:rPr lang="en-US" dirty="0" err="1" smtClean="0">
                <a:latin typeface="Arial" pitchFamily="34" charset="0"/>
                <a:cs typeface="Arial" pitchFamily="34" charset="0"/>
              </a:rPr>
              <a:t>chạy</a:t>
            </a:r>
            <a:r>
              <a:rPr lang="en-US" dirty="0" smtClean="0">
                <a:latin typeface="Arial" pitchFamily="34" charset="0"/>
                <a:cs typeface="Arial" pitchFamily="34" charset="0"/>
              </a:rPr>
              <a:t> </a:t>
            </a:r>
            <a:r>
              <a:rPr lang="en-US" dirty="0" err="1" smtClean="0">
                <a:latin typeface="Arial" pitchFamily="34" charset="0"/>
                <a:cs typeface="Arial" pitchFamily="34" charset="0"/>
              </a:rPr>
              <a:t>xong</a:t>
            </a:r>
            <a:r>
              <a:rPr lang="en-US" dirty="0" smtClean="0">
                <a:latin typeface="Arial" pitchFamily="34" charset="0"/>
                <a:cs typeface="Arial" pitchFamily="34" charset="0"/>
              </a:rPr>
              <a:t> </a:t>
            </a:r>
            <a:r>
              <a:rPr lang="en-US" dirty="0" err="1" smtClean="0">
                <a:latin typeface="Arial" pitchFamily="34" charset="0"/>
                <a:cs typeface="Arial" pitchFamily="34" charset="0"/>
              </a:rPr>
              <a:t>là</a:t>
            </a:r>
            <a:r>
              <a:rPr lang="en-US" dirty="0" smtClean="0">
                <a:latin typeface="Arial" pitchFamily="34" charset="0"/>
                <a:cs typeface="Arial" pitchFamily="34" charset="0"/>
              </a:rPr>
              <a:t> OK.</a:t>
            </a:r>
            <a:endParaRPr lang="en-US" dirty="0">
              <a:latin typeface="Arial" pitchFamily="34" charset="0"/>
              <a:cs typeface="Arial" pitchFamily="34" charset="0"/>
            </a:endParaRPr>
          </a:p>
        </p:txBody>
      </p:sp>
      <p:sp>
        <p:nvSpPr>
          <p:cNvPr id="8" name="Rounded Rectangle 7"/>
          <p:cNvSpPr/>
          <p:nvPr/>
        </p:nvSpPr>
        <p:spPr>
          <a:xfrm>
            <a:off x="6096000" y="2438400"/>
            <a:ext cx="1828800" cy="457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err="1" smtClean="0">
                <a:latin typeface="Arial" pitchFamily="34" charset="0"/>
                <a:cs typeface="Arial" pitchFamily="34" charset="0"/>
              </a:rPr>
              <a:t>Cái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đặt</a:t>
            </a:r>
            <a:endParaRPr lang="en-US" sz="2000" dirty="0">
              <a:latin typeface="Arial" pitchFamily="34" charset="0"/>
              <a:cs typeface="Arial" pitchFamily="34" charset="0"/>
            </a:endParaRPr>
          </a:p>
        </p:txBody>
      </p:sp>
      <p:pic>
        <p:nvPicPr>
          <p:cNvPr id="9" name="Picture 8" descr="dev toolbox 1.0.bmp"/>
          <p:cNvPicPr>
            <a:picLocks noChangeAspect="1"/>
          </p:cNvPicPr>
          <p:nvPr/>
        </p:nvPicPr>
        <p:blipFill>
          <a:blip r:embed="rId2"/>
          <a:stretch>
            <a:fillRect/>
          </a:stretch>
        </p:blipFill>
        <p:spPr>
          <a:xfrm>
            <a:off x="228600" y="1905000"/>
            <a:ext cx="5334000" cy="3733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down)">
                                      <p:cBhvr>
                                        <p:cTn id="7" dur="500"/>
                                        <p:tgtEl>
                                          <p:spTgt spid="6">
                                            <p:bg/>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down)">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anim calcmode="lin" valueType="num">
                                      <p:cBhvr additive="base">
                                        <p:cTn id="15" dur="500" fill="hold"/>
                                        <p:tgtEl>
                                          <p:spTgt spid="5">
                                            <p:bg/>
                                          </p:spTgt>
                                        </p:tgtEl>
                                        <p:attrNameLst>
                                          <p:attrName>ppt_x</p:attrName>
                                        </p:attrNameLst>
                                      </p:cBhvr>
                                      <p:tavLst>
                                        <p:tav tm="0">
                                          <p:val>
                                            <p:strVal val="#ppt_x"/>
                                          </p:val>
                                        </p:tav>
                                        <p:tav tm="100000">
                                          <p:val>
                                            <p:strVal val="#ppt_x"/>
                                          </p:val>
                                        </p:tav>
                                      </p:tavLst>
                                    </p:anim>
                                    <p:anim calcmode="lin" valueType="num">
                                      <p:cBhvr additive="base">
                                        <p:cTn id="16" dur="500" fill="hold"/>
                                        <p:tgtEl>
                                          <p:spTgt spid="5">
                                            <p:bg/>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 calcmode="lin" valueType="num">
                                      <p:cBhvr additive="base">
                                        <p:cTn id="3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8">
                                            <p:bg/>
                                          </p:spTgt>
                                        </p:tgtEl>
                                        <p:attrNameLst>
                                          <p:attrName>style.visibility</p:attrName>
                                        </p:attrNameLst>
                                      </p:cBhvr>
                                      <p:to>
                                        <p:strVal val="visible"/>
                                      </p:to>
                                    </p:set>
                                    <p:animEffect transition="in" filter="wipe(down)">
                                      <p:cBhvr>
                                        <p:cTn id="39" dur="500"/>
                                        <p:tgtEl>
                                          <p:spTgt spid="8">
                                            <p:bg/>
                                          </p:spTgt>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wipe(down)">
                                      <p:cBhvr>
                                        <p:cTn id="42" dur="500"/>
                                        <p:tgtEl>
                                          <p:spTgt spid="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
                                            <p:bg/>
                                          </p:spTgt>
                                        </p:tgtEl>
                                        <p:attrNameLst>
                                          <p:attrName>style.visibility</p:attrName>
                                        </p:attrNameLst>
                                      </p:cBhvr>
                                      <p:to>
                                        <p:strVal val="visible"/>
                                      </p:to>
                                    </p:set>
                                    <p:animEffect transition="in" filter="wipe(down)">
                                      <p:cBhvr>
                                        <p:cTn id="47" dur="500"/>
                                        <p:tgtEl>
                                          <p:spTgt spid="7">
                                            <p:bg/>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7">
                                            <p:txEl>
                                              <p:pRg st="2" end="2"/>
                                            </p:txEl>
                                          </p:spTgt>
                                        </p:tgtEl>
                                        <p:attrNameLst>
                                          <p:attrName>style.visibility</p:attrName>
                                        </p:attrNameLst>
                                      </p:cBhvr>
                                      <p:to>
                                        <p:strVal val="visible"/>
                                      </p:to>
                                    </p:set>
                                    <p:animEffect transition="in" filter="wipe(down)">
                                      <p:cBhvr>
                                        <p:cTn id="52" dur="500"/>
                                        <p:tgtEl>
                                          <p:spTgt spid="7">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build="allAtOnce" animBg="1"/>
      <p:bldP spid="7" grpId="0" build="p" animBg="1"/>
      <p:bldP spid="8" grpId="0" build="allAtOnce"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i tiet dev toolbox 1.0.bmp"/>
          <p:cNvPicPr>
            <a:picLocks noChangeAspect="1"/>
          </p:cNvPicPr>
          <p:nvPr/>
        </p:nvPicPr>
        <p:blipFill>
          <a:blip r:embed="rId2"/>
          <a:stretch>
            <a:fillRect/>
          </a:stretch>
        </p:blipFill>
        <p:spPr>
          <a:xfrm>
            <a:off x="304800" y="609600"/>
            <a:ext cx="8610600" cy="54864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24200" y="609600"/>
            <a:ext cx="3276600" cy="5334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err="1" smtClean="0">
                <a:latin typeface="Arial" pitchFamily="34" charset="0"/>
                <a:cs typeface="Arial" pitchFamily="34" charset="0"/>
              </a:rPr>
              <a:t>Mô</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tả</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sơ</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bộ</a:t>
            </a:r>
            <a:r>
              <a:rPr lang="en-US" sz="2400" b="1" dirty="0" smtClean="0">
                <a:latin typeface="Arial" pitchFamily="34" charset="0"/>
                <a:cs typeface="Arial" pitchFamily="34" charset="0"/>
              </a:rPr>
              <a:t> website</a:t>
            </a:r>
            <a:endParaRPr lang="en-US" sz="2400" b="1" dirty="0">
              <a:latin typeface="Arial" pitchFamily="34" charset="0"/>
              <a:cs typeface="Arial" pitchFamily="34" charset="0"/>
            </a:endParaRPr>
          </a:p>
        </p:txBody>
      </p:sp>
      <p:sp>
        <p:nvSpPr>
          <p:cNvPr id="6" name="Rounded Rectangle 5"/>
          <p:cNvSpPr/>
          <p:nvPr/>
        </p:nvSpPr>
        <p:spPr>
          <a:xfrm>
            <a:off x="457200" y="1295400"/>
            <a:ext cx="8305800" cy="5029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lvl="1"/>
            <a:r>
              <a:rPr lang="en-US" dirty="0" smtClean="0">
                <a:solidFill>
                  <a:schemeClr val="accent1">
                    <a:lumMod val="50000"/>
                  </a:schemeClr>
                </a:solidFill>
                <a:latin typeface="Arial" pitchFamily="34" charset="0"/>
                <a:cs typeface="Arial" pitchFamily="34" charset="0"/>
              </a:rPr>
              <a:t>	</a:t>
            </a:r>
          </a:p>
          <a:p>
            <a:pPr lvl="1"/>
            <a:r>
              <a:rPr lang="en-US" dirty="0">
                <a:solidFill>
                  <a:schemeClr val="accent1">
                    <a:lumMod val="50000"/>
                  </a:schemeClr>
                </a:solidFill>
                <a:latin typeface="Arial" pitchFamily="34" charset="0"/>
                <a:cs typeface="Arial" pitchFamily="34" charset="0"/>
              </a:rPr>
              <a:t>	</a:t>
            </a:r>
            <a:r>
              <a:rPr lang="en-US" dirty="0" err="1" smtClean="0">
                <a:solidFill>
                  <a:schemeClr val="accent1">
                    <a:lumMod val="50000"/>
                  </a:schemeClr>
                </a:solidFill>
                <a:latin typeface="Arial" pitchFamily="34" charset="0"/>
                <a:cs typeface="Arial" pitchFamily="34" charset="0"/>
              </a:rPr>
              <a:t>Khi</a:t>
            </a:r>
            <a:r>
              <a:rPr lang="en-US" dirty="0" smtClean="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có</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cầu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cần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thuê</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nhà</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khách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hàng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truy</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cập</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vào</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trang</a:t>
            </a:r>
            <a:r>
              <a:rPr lang="en-US" dirty="0">
                <a:solidFill>
                  <a:schemeClr val="accent1">
                    <a:lumMod val="50000"/>
                  </a:schemeClr>
                </a:solidFill>
                <a:latin typeface="Arial" pitchFamily="34" charset="0"/>
                <a:cs typeface="Arial" pitchFamily="34" charset="0"/>
              </a:rPr>
              <a:t> web </a:t>
            </a:r>
            <a:r>
              <a:rPr lang="en-US" dirty="0" err="1">
                <a:solidFill>
                  <a:schemeClr val="accent1">
                    <a:lumMod val="50000"/>
                  </a:schemeClr>
                </a:solidFill>
                <a:latin typeface="Arial" pitchFamily="34" charset="0"/>
                <a:cs typeface="Arial" pitchFamily="34" charset="0"/>
              </a:rPr>
              <a:t>sử</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dụng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chức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năng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tìm</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kiếm</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để</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tìm</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ra</a:t>
            </a:r>
            <a:r>
              <a:rPr lang="en-US" dirty="0">
                <a:solidFill>
                  <a:schemeClr val="accent1">
                    <a:lumMod val="50000"/>
                  </a:schemeClr>
                </a:solidFill>
                <a:latin typeface="Arial" pitchFamily="34" charset="0"/>
                <a:cs typeface="Arial" pitchFamily="34" charset="0"/>
              </a:rPr>
              <a:t> </a:t>
            </a:r>
            <a:r>
              <a:rPr lang="en-US" dirty="0" err="1" smtClean="0">
                <a:solidFill>
                  <a:schemeClr val="accent1">
                    <a:lumMod val="50000"/>
                  </a:schemeClr>
                </a:solidFill>
                <a:latin typeface="Arial" pitchFamily="34" charset="0"/>
                <a:cs typeface="Arial" pitchFamily="34" charset="0"/>
              </a:rPr>
              <a:t>được</a:t>
            </a:r>
            <a:r>
              <a:rPr lang="en-US" dirty="0" smtClean="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những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nhà</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hoặc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đất</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mà</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mình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ưng</a:t>
            </a:r>
            <a:r>
              <a:rPr lang="en-US" dirty="0">
                <a:solidFill>
                  <a:schemeClr val="accent1">
                    <a:lumMod val="50000"/>
                  </a:schemeClr>
                </a:solidFill>
                <a:latin typeface="Arial" pitchFamily="34" charset="0"/>
                <a:cs typeface="Arial" pitchFamily="34" charset="0"/>
              </a:rPr>
              <a:t> ý. </a:t>
            </a:r>
            <a:r>
              <a:rPr lang="en-US" dirty="0" err="1">
                <a:solidFill>
                  <a:schemeClr val="accent1">
                    <a:lumMod val="50000"/>
                  </a:schemeClr>
                </a:solidFill>
                <a:latin typeface="Arial" pitchFamily="34" charset="0"/>
                <a:cs typeface="Arial" pitchFamily="34" charset="0"/>
              </a:rPr>
              <a:t>Sau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đó</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liên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hệ</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với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nhân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viên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của</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công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ty</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nhà</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đất</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để</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xem</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nhà</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Hoặc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nếu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không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tìm</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được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nhà</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theo</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mong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muốn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khách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hàng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có</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thể</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gửi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yêu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cầu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thông</a:t>
            </a:r>
            <a:r>
              <a:rPr lang="en-US" dirty="0">
                <a:solidFill>
                  <a:schemeClr val="accent1">
                    <a:lumMod val="50000"/>
                  </a:schemeClr>
                </a:solidFill>
                <a:latin typeface="Arial" pitchFamily="34" charset="0"/>
                <a:cs typeface="Arial" pitchFamily="34" charset="0"/>
              </a:rPr>
              <a:t> tin </a:t>
            </a:r>
            <a:r>
              <a:rPr lang="en-US" dirty="0" err="1">
                <a:solidFill>
                  <a:schemeClr val="accent1">
                    <a:lumMod val="50000"/>
                  </a:schemeClr>
                </a:solidFill>
                <a:latin typeface="Arial" pitchFamily="34" charset="0"/>
                <a:cs typeface="Arial" pitchFamily="34" charset="0"/>
              </a:rPr>
              <a:t>nhà</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cần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thuê</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và</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địa</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chỉ</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của</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mình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để</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khi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có</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nhà</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theo</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yêu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cầu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thì</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nhân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viên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của</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công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ty</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sẽ</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liên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hệ</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lại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với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khách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hàng</a:t>
            </a:r>
            <a:r>
              <a:rPr lang="en-US" dirty="0">
                <a:solidFill>
                  <a:schemeClr val="accent1">
                    <a:lumMod val="50000"/>
                  </a:schemeClr>
                </a:solidFill>
                <a:latin typeface="Arial" pitchFamily="34" charset="0"/>
                <a:cs typeface="Arial" pitchFamily="34" charset="0"/>
              </a:rPr>
              <a:t>. </a:t>
            </a:r>
            <a:endParaRPr lang="en-US" sz="2000" dirty="0">
              <a:solidFill>
                <a:schemeClr val="accent1">
                  <a:lumMod val="50000"/>
                </a:schemeClr>
              </a:solidFill>
              <a:latin typeface="Arial" pitchFamily="34" charset="0"/>
              <a:cs typeface="Arial" pitchFamily="34" charset="0"/>
            </a:endParaRPr>
          </a:p>
          <a:p>
            <a:pPr lvl="1"/>
            <a:r>
              <a:rPr lang="en-US" dirty="0" err="1">
                <a:solidFill>
                  <a:schemeClr val="accent1">
                    <a:lumMod val="50000"/>
                  </a:schemeClr>
                </a:solidFill>
                <a:latin typeface="Arial" pitchFamily="34" charset="0"/>
                <a:cs typeface="Arial" pitchFamily="34" charset="0"/>
              </a:rPr>
              <a:t>Sau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khi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xem</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nhà</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nếu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đồng</a:t>
            </a:r>
            <a:r>
              <a:rPr lang="en-US" dirty="0">
                <a:solidFill>
                  <a:schemeClr val="accent1">
                    <a:lumMod val="50000"/>
                  </a:schemeClr>
                </a:solidFill>
                <a:latin typeface="Arial" pitchFamily="34" charset="0"/>
                <a:cs typeface="Arial" pitchFamily="34" charset="0"/>
              </a:rPr>
              <a:t> ý </a:t>
            </a:r>
            <a:r>
              <a:rPr lang="en-US" dirty="0" err="1">
                <a:solidFill>
                  <a:schemeClr val="accent1">
                    <a:lumMod val="50000"/>
                  </a:schemeClr>
                </a:solidFill>
                <a:latin typeface="Arial" pitchFamily="34" charset="0"/>
                <a:cs typeface="Arial" pitchFamily="34" charset="0"/>
              </a:rPr>
              <a:t>khách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hàng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sẽ</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kí</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hợp</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đồng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với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công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ty</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thông</a:t>
            </a:r>
            <a:r>
              <a:rPr lang="en-US" dirty="0">
                <a:solidFill>
                  <a:schemeClr val="accent1">
                    <a:lumMod val="50000"/>
                  </a:schemeClr>
                </a:solidFill>
                <a:latin typeface="Arial" pitchFamily="34" charset="0"/>
                <a:cs typeface="Arial" pitchFamily="34" charset="0"/>
              </a:rPr>
              <a:t> qua </a:t>
            </a:r>
            <a:r>
              <a:rPr lang="en-US" dirty="0" err="1">
                <a:solidFill>
                  <a:schemeClr val="accent1">
                    <a:lumMod val="50000"/>
                  </a:schemeClr>
                </a:solidFill>
                <a:latin typeface="Arial" pitchFamily="34" charset="0"/>
                <a:cs typeface="Arial" pitchFamily="34" charset="0"/>
              </a:rPr>
              <a:t>nhân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viên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giao</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dịch</a:t>
            </a:r>
            <a:r>
              <a:rPr lang="en-US" dirty="0">
                <a:solidFill>
                  <a:schemeClr val="accent1">
                    <a:lumMod val="50000"/>
                  </a:schemeClr>
                </a:solidFill>
                <a:latin typeface="Arial" pitchFamily="34" charset="0"/>
                <a:cs typeface="Arial" pitchFamily="34" charset="0"/>
              </a:rPr>
              <a:t>.</a:t>
            </a:r>
            <a:endParaRPr lang="en-US" sz="2000" dirty="0">
              <a:solidFill>
                <a:schemeClr val="accent1">
                  <a:lumMod val="50000"/>
                </a:schemeClr>
              </a:solidFill>
              <a:latin typeface="Arial" pitchFamily="34" charset="0"/>
              <a:cs typeface="Arial" pitchFamily="34" charset="0"/>
            </a:endParaRPr>
          </a:p>
          <a:p>
            <a:pPr lvl="1"/>
            <a:r>
              <a:rPr lang="en-US" dirty="0" err="1">
                <a:solidFill>
                  <a:schemeClr val="accent1">
                    <a:lumMod val="50000"/>
                  </a:schemeClr>
                </a:solidFill>
                <a:latin typeface="Arial" pitchFamily="34" charset="0"/>
                <a:cs typeface="Arial" pitchFamily="34" charset="0"/>
              </a:rPr>
              <a:t>Khách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hàng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có</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nhà</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đất</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cần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cho</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thuê</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có</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thể</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gửi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thông</a:t>
            </a:r>
            <a:r>
              <a:rPr lang="en-US" dirty="0">
                <a:solidFill>
                  <a:schemeClr val="accent1">
                    <a:lumMod val="50000"/>
                  </a:schemeClr>
                </a:solidFill>
                <a:latin typeface="Arial" pitchFamily="34" charset="0"/>
                <a:cs typeface="Arial" pitchFamily="34" charset="0"/>
              </a:rPr>
              <a:t> tin </a:t>
            </a:r>
            <a:r>
              <a:rPr lang="en-US" dirty="0" err="1">
                <a:solidFill>
                  <a:schemeClr val="accent1">
                    <a:lumMod val="50000"/>
                  </a:schemeClr>
                </a:solidFill>
                <a:latin typeface="Arial" pitchFamily="34" charset="0"/>
                <a:cs typeface="Arial" pitchFamily="34" charset="0"/>
              </a:rPr>
              <a:t>nhà</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đất</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của</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mình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trực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tiếp</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trên</a:t>
            </a:r>
            <a:r>
              <a:rPr lang="en-US" dirty="0">
                <a:solidFill>
                  <a:schemeClr val="accent1">
                    <a:lumMod val="50000"/>
                  </a:schemeClr>
                </a:solidFill>
                <a:latin typeface="Arial" pitchFamily="34" charset="0"/>
                <a:cs typeface="Arial" pitchFamily="34" charset="0"/>
              </a:rPr>
              <a:t> website </a:t>
            </a:r>
            <a:r>
              <a:rPr lang="en-US" dirty="0" err="1">
                <a:solidFill>
                  <a:schemeClr val="accent1">
                    <a:lumMod val="50000"/>
                  </a:schemeClr>
                </a:solidFill>
                <a:latin typeface="Arial" pitchFamily="34" charset="0"/>
                <a:cs typeface="Arial" pitchFamily="34" charset="0"/>
              </a:rPr>
              <a:t>của</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công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ty</a:t>
            </a:r>
            <a:r>
              <a:rPr lang="en-US" dirty="0">
                <a:solidFill>
                  <a:schemeClr val="accent1">
                    <a:lumMod val="50000"/>
                  </a:schemeClr>
                </a:solidFill>
                <a:latin typeface="Arial" pitchFamily="34" charset="0"/>
                <a:cs typeface="Arial" pitchFamily="34" charset="0"/>
              </a:rPr>
              <a:t>.</a:t>
            </a:r>
            <a:endParaRPr lang="en-US" sz="2000" dirty="0">
              <a:solidFill>
                <a:schemeClr val="accent1">
                  <a:lumMod val="50000"/>
                </a:schemeClr>
              </a:solidFill>
              <a:latin typeface="Arial" pitchFamily="34" charset="0"/>
              <a:cs typeface="Arial" pitchFamily="34" charset="0"/>
            </a:endParaRPr>
          </a:p>
          <a:p>
            <a:pPr lvl="1"/>
            <a:r>
              <a:rPr lang="en-US" dirty="0" err="1">
                <a:solidFill>
                  <a:schemeClr val="accent1">
                    <a:lumMod val="50000"/>
                  </a:schemeClr>
                </a:solidFill>
                <a:latin typeface="Arial" pitchFamily="34" charset="0"/>
                <a:cs typeface="Arial" pitchFamily="34" charset="0"/>
              </a:rPr>
              <a:t>Các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công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ty</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có</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cầu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tìm</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hiểu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thị</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trường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có</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thể</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liên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hệ</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với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nhân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viên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phục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trách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để</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thống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kê</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thông</a:t>
            </a:r>
            <a:r>
              <a:rPr lang="en-US" dirty="0">
                <a:solidFill>
                  <a:schemeClr val="accent1">
                    <a:lumMod val="50000"/>
                  </a:schemeClr>
                </a:solidFill>
                <a:latin typeface="Arial" pitchFamily="34" charset="0"/>
                <a:cs typeface="Arial" pitchFamily="34" charset="0"/>
              </a:rPr>
              <a:t> tin </a:t>
            </a:r>
            <a:r>
              <a:rPr lang="en-US" dirty="0" err="1">
                <a:solidFill>
                  <a:schemeClr val="accent1">
                    <a:lumMod val="50000"/>
                  </a:schemeClr>
                </a:solidFill>
                <a:latin typeface="Arial" pitchFamily="34" charset="0"/>
                <a:cs typeface="Arial" pitchFamily="34" charset="0"/>
              </a:rPr>
              <a:t>dựa</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trên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những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thông</a:t>
            </a:r>
            <a:r>
              <a:rPr lang="en-US" dirty="0">
                <a:solidFill>
                  <a:schemeClr val="accent1">
                    <a:lumMod val="50000"/>
                  </a:schemeClr>
                </a:solidFill>
                <a:latin typeface="Arial" pitchFamily="34" charset="0"/>
                <a:cs typeface="Arial" pitchFamily="34" charset="0"/>
              </a:rPr>
              <a:t> tin </a:t>
            </a:r>
            <a:r>
              <a:rPr lang="en-US" dirty="0" err="1">
                <a:solidFill>
                  <a:schemeClr val="accent1">
                    <a:lumMod val="50000"/>
                  </a:schemeClr>
                </a:solidFill>
                <a:latin typeface="Arial" pitchFamily="34" charset="0"/>
                <a:cs typeface="Arial" pitchFamily="34" charset="0"/>
              </a:rPr>
              <a:t>mà</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khách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hàng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đã</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tìm</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kiếm</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hoặc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đã</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đăng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yêu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cầu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cần</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thuê</a:t>
            </a:r>
            <a:endParaRPr lang="en-US" sz="2000" dirty="0">
              <a:solidFill>
                <a:schemeClr val="accent1">
                  <a:lumMod val="50000"/>
                </a:schemeClr>
              </a:solidFill>
              <a:latin typeface="Arial" pitchFamily="34" charset="0"/>
              <a:cs typeface="Arial" pitchFamily="34" charset="0"/>
            </a:endParaRPr>
          </a:p>
          <a:p>
            <a:pPr lvl="1"/>
            <a:r>
              <a:rPr lang="en-US" dirty="0" err="1">
                <a:solidFill>
                  <a:schemeClr val="accent1">
                    <a:lumMod val="50000"/>
                  </a:schemeClr>
                </a:solidFill>
                <a:latin typeface="Arial" pitchFamily="34" charset="0"/>
                <a:cs typeface="Arial" pitchFamily="34" charset="0"/>
              </a:rPr>
              <a:t>Sau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mỗi</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quý</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thì</a:t>
            </a:r>
            <a:r>
              <a:rPr lang="en-US" dirty="0">
                <a:solidFill>
                  <a:schemeClr val="accent1">
                    <a:lumMod val="50000"/>
                  </a:schemeClr>
                </a:solidFill>
                <a:latin typeface="Arial" pitchFamily="34" charset="0"/>
                <a:cs typeface="Arial" pitchFamily="34" charset="0"/>
              </a:rPr>
              <a:t> ban </a:t>
            </a:r>
            <a:r>
              <a:rPr lang="en-US" dirty="0" err="1">
                <a:solidFill>
                  <a:schemeClr val="accent1">
                    <a:lumMod val="50000"/>
                  </a:schemeClr>
                </a:solidFill>
                <a:latin typeface="Arial" pitchFamily="34" charset="0"/>
                <a:cs typeface="Arial" pitchFamily="34" charset="0"/>
              </a:rPr>
              <a:t>lãnh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đạo</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công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ty</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yêu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cầu</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lập</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báo</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cáo</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về</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tình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hình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kinh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doanh</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kí</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kết</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các</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hợp</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đồng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của</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công</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ty</a:t>
            </a:r>
            <a:r>
              <a:rPr lang="en-US" dirty="0">
                <a:solidFill>
                  <a:schemeClr val="accent1">
                    <a:lumMod val="50000"/>
                  </a:schemeClr>
                </a:solidFill>
                <a:latin typeface="Arial" pitchFamily="34" charset="0"/>
                <a:cs typeface="Arial" pitchFamily="34" charset="0"/>
              </a:rPr>
              <a:t>.</a:t>
            </a:r>
            <a:endParaRPr lang="en-US" sz="2000" dirty="0">
              <a:solidFill>
                <a:schemeClr val="accent1">
                  <a:lumMod val="50000"/>
                </a:schemeClr>
              </a:solidFill>
              <a:latin typeface="Arial" pitchFamily="34" charset="0"/>
              <a:cs typeface="Arial" pitchFamily="34" charset="0"/>
            </a:endParaRPr>
          </a:p>
          <a:p>
            <a:pPr algn="ctr"/>
            <a:endParaRPr lang="en-US" dirty="0">
              <a:solidFill>
                <a:schemeClr val="accent1">
                  <a:lumMod val="50000"/>
                </a:schemeClr>
              </a:solidFill>
              <a:latin typeface="Arial" pitchFamily="34" charset="0"/>
              <a:cs typeface="Arial" pitchFamily="34" charset="0"/>
            </a:endParaRPr>
          </a:p>
        </p:txBody>
      </p:sp>
      <p:sp>
        <p:nvSpPr>
          <p:cNvPr id="7" name="Title 5"/>
          <p:cNvSpPr>
            <a:spLocks noGrp="1"/>
          </p:cNvSpPr>
          <p:nvPr>
            <p:ph type="title"/>
          </p:nvPr>
        </p:nvSpPr>
        <p:spPr>
          <a:xfrm>
            <a:off x="228600" y="0"/>
            <a:ext cx="5105400" cy="609600"/>
          </a:xfrm>
        </p:spPr>
        <p:txBody>
          <a:bodyPr>
            <a:normAutofit/>
          </a:bodyPr>
          <a:lstStyle/>
          <a:p>
            <a:pPr algn="l"/>
            <a:r>
              <a:rPr lang="en-US" sz="2000" dirty="0" err="1" smtClean="0">
                <a:solidFill>
                  <a:srgbClr val="FF0000"/>
                </a:solidFill>
                <a:latin typeface="Arial" pitchFamily="34" charset="0"/>
                <a:cs typeface="Arial" pitchFamily="34" charset="0"/>
              </a:rPr>
              <a:t>Chương</a:t>
            </a:r>
            <a:r>
              <a:rPr lang="en-US" sz="2000" dirty="0" smtClean="0">
                <a:solidFill>
                  <a:srgbClr val="FF0000"/>
                </a:solidFill>
                <a:latin typeface="Arial" pitchFamily="34" charset="0"/>
                <a:cs typeface="Arial" pitchFamily="34" charset="0"/>
              </a:rPr>
              <a:t> I : </a:t>
            </a:r>
            <a:r>
              <a:rPr lang="en-US" sz="2000" dirty="0" err="1" smtClean="0">
                <a:solidFill>
                  <a:srgbClr val="FF0000"/>
                </a:solidFill>
                <a:latin typeface="Arial" pitchFamily="34" charset="0"/>
                <a:cs typeface="Arial" pitchFamily="34" charset="0"/>
              </a:rPr>
              <a:t>Giới</a:t>
            </a:r>
            <a:r>
              <a:rPr lang="en-US" sz="2000" dirty="0" smtClean="0">
                <a:solidFill>
                  <a:srgbClr val="FF0000"/>
                </a:solidFill>
                <a:latin typeface="Arial" pitchFamily="34" charset="0"/>
                <a:cs typeface="Arial" pitchFamily="34" charset="0"/>
              </a:rPr>
              <a:t> </a:t>
            </a:r>
            <a:r>
              <a:rPr lang="en-US" sz="2000" dirty="0" err="1" smtClean="0">
                <a:solidFill>
                  <a:srgbClr val="FF0000"/>
                </a:solidFill>
                <a:latin typeface="Arial" pitchFamily="34" charset="0"/>
                <a:cs typeface="Arial" pitchFamily="34" charset="0"/>
              </a:rPr>
              <a:t>thiệu</a:t>
            </a:r>
            <a:r>
              <a:rPr lang="en-US" sz="2000" dirty="0" smtClean="0">
                <a:solidFill>
                  <a:srgbClr val="FF0000"/>
                </a:solidFill>
                <a:latin typeface="Arial" pitchFamily="34" charset="0"/>
                <a:cs typeface="Arial" pitchFamily="34" charset="0"/>
              </a:rPr>
              <a:t> website </a:t>
            </a:r>
            <a:r>
              <a:rPr lang="en-US" sz="2000" dirty="0" err="1" smtClean="0">
                <a:solidFill>
                  <a:srgbClr val="FF0000"/>
                </a:solidFill>
                <a:latin typeface="Arial" pitchFamily="34" charset="0"/>
                <a:cs typeface="Arial" pitchFamily="34" charset="0"/>
              </a:rPr>
              <a:t>nhà</a:t>
            </a:r>
            <a:r>
              <a:rPr lang="en-US" sz="2000" dirty="0" smtClean="0">
                <a:solidFill>
                  <a:srgbClr val="FF0000"/>
                </a:solidFill>
                <a:latin typeface="Arial" pitchFamily="34" charset="0"/>
                <a:cs typeface="Arial" pitchFamily="34" charset="0"/>
              </a:rPr>
              <a:t> </a:t>
            </a:r>
            <a:r>
              <a:rPr lang="en-US" sz="2000" dirty="0" err="1" smtClean="0">
                <a:solidFill>
                  <a:srgbClr val="FF0000"/>
                </a:solidFill>
                <a:latin typeface="Arial" pitchFamily="34" charset="0"/>
                <a:cs typeface="Arial" pitchFamily="34" charset="0"/>
              </a:rPr>
              <a:t>đất</a:t>
            </a:r>
            <a:endParaRPr lang="en-US" sz="2000" dirty="0">
              <a:solidFill>
                <a:srgbClr val="FF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971800" y="152400"/>
            <a:ext cx="3733800" cy="6858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b="1" dirty="0" err="1" smtClean="0">
                <a:latin typeface="Arial" pitchFamily="34" charset="0"/>
                <a:cs typeface="Arial" pitchFamily="34" charset="0"/>
              </a:rPr>
              <a:t>Apche</a:t>
            </a:r>
            <a:r>
              <a:rPr lang="en-US" sz="2800" b="1" dirty="0" smtClean="0">
                <a:latin typeface="Arial" pitchFamily="34" charset="0"/>
                <a:cs typeface="Arial" pitchFamily="34" charset="0"/>
              </a:rPr>
              <a:t> web server</a:t>
            </a:r>
            <a:endParaRPr lang="en-US" sz="2800" b="1" dirty="0">
              <a:latin typeface="Arial" pitchFamily="34" charset="0"/>
              <a:cs typeface="Arial" pitchFamily="34" charset="0"/>
            </a:endParaRPr>
          </a:p>
        </p:txBody>
      </p:sp>
      <p:sp>
        <p:nvSpPr>
          <p:cNvPr id="5" name="Flowchart: Alternate Process 4"/>
          <p:cNvSpPr/>
          <p:nvPr/>
        </p:nvSpPr>
        <p:spPr>
          <a:xfrm>
            <a:off x="609600" y="1295400"/>
            <a:ext cx="8077200" cy="3048000"/>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1600" b="1" dirty="0" smtClean="0">
                <a:latin typeface="Arial" pitchFamily="34" charset="0"/>
                <a:cs typeface="Arial" pitchFamily="34" charset="0"/>
              </a:rPr>
              <a:t>         </a:t>
            </a:r>
            <a:r>
              <a:rPr lang="vi-VN" sz="1600" b="1" dirty="0" smtClean="0">
                <a:latin typeface="Arial" pitchFamily="34" charset="0"/>
                <a:cs typeface="Arial" pitchFamily="34" charset="0"/>
              </a:rPr>
              <a:t>Apache</a:t>
            </a:r>
            <a:r>
              <a:rPr lang="vi-VN" sz="1600" dirty="0" smtClean="0">
                <a:latin typeface="Arial" pitchFamily="34" charset="0"/>
                <a:cs typeface="Arial" pitchFamily="34" charset="0"/>
              </a:rPr>
              <a:t> là một chương trình dành cho máy chủ đối thoại qua giao thức </a:t>
            </a:r>
            <a:r>
              <a:rPr lang="en-US" sz="1600" dirty="0" smtClean="0">
                <a:latin typeface="Arial" pitchFamily="34" charset="0"/>
                <a:cs typeface="Arial" pitchFamily="34" charset="0"/>
              </a:rPr>
              <a:t>http </a:t>
            </a:r>
            <a:r>
              <a:rPr lang="vi-VN" sz="1600" dirty="0" smtClean="0">
                <a:latin typeface="Arial" pitchFamily="34" charset="0"/>
                <a:cs typeface="Arial" pitchFamily="34" charset="0"/>
              </a:rPr>
              <a:t>. Apache chạy trên các hệ điều hành tương tự như </a:t>
            </a:r>
            <a:r>
              <a:rPr lang="en-US" sz="1600" dirty="0" smtClean="0">
                <a:latin typeface="Arial" pitchFamily="34" charset="0"/>
                <a:cs typeface="Arial" pitchFamily="34" charset="0"/>
              </a:rPr>
              <a:t>Unix</a:t>
            </a:r>
            <a:r>
              <a:rPr lang="vi-VN" sz="1600" dirty="0" smtClean="0">
                <a:latin typeface="Arial" pitchFamily="34" charset="0"/>
                <a:cs typeface="Arial" pitchFamily="34" charset="0"/>
              </a:rPr>
              <a:t>, Microsoft Windows</a:t>
            </a:r>
            <a:r>
              <a:rPr lang="en-US" sz="1600" dirty="0" smtClean="0">
                <a:latin typeface="Arial" pitchFamily="34" charset="0"/>
                <a:cs typeface="Arial" pitchFamily="34" charset="0"/>
              </a:rPr>
              <a:t>…</a:t>
            </a:r>
            <a:r>
              <a:rPr lang="vi-VN" sz="1600" dirty="0" smtClean="0">
                <a:latin typeface="Arial" pitchFamily="34" charset="0"/>
                <a:cs typeface="Arial" pitchFamily="34" charset="0"/>
              </a:rPr>
              <a:t>. </a:t>
            </a:r>
            <a:endParaRPr lang="en-US" sz="1600" dirty="0" smtClean="0">
              <a:latin typeface="Arial" pitchFamily="34" charset="0"/>
              <a:cs typeface="Arial" pitchFamily="34" charset="0"/>
            </a:endParaRPr>
          </a:p>
          <a:p>
            <a:r>
              <a:rPr lang="vi-VN" sz="1600" dirty="0" smtClean="0">
                <a:latin typeface="Arial" pitchFamily="34" charset="0"/>
                <a:cs typeface="Arial" pitchFamily="34" charset="0"/>
              </a:rPr>
              <a:t>Apache đóng một vai trò quan trọng trong quá trình phát triển của mạng web thế giới </a:t>
            </a:r>
            <a:r>
              <a:rPr lang="en-US" sz="1600" dirty="0" smtClean="0">
                <a:latin typeface="Arial" pitchFamily="34" charset="0"/>
                <a:cs typeface="Arial" pitchFamily="34" charset="0"/>
              </a:rPr>
              <a:t>.</a:t>
            </a:r>
          </a:p>
          <a:p>
            <a:r>
              <a:rPr lang="en-US" sz="1600" dirty="0" smtClean="0">
                <a:latin typeface="Arial" pitchFamily="34" charset="0"/>
                <a:cs typeface="Arial" pitchFamily="34" charset="0"/>
              </a:rPr>
              <a:t>         </a:t>
            </a:r>
            <a:r>
              <a:rPr lang="vi-VN" sz="1600" dirty="0" smtClean="0">
                <a:latin typeface="Arial" pitchFamily="34" charset="0"/>
                <a:cs typeface="Arial" pitchFamily="34" charset="0"/>
              </a:rPr>
              <a:t>Apache là chương trình máy chủ mã nguồn mở duy nhất có khả năng cạnh tranh với chương trình máy chủ tương tự của </a:t>
            </a:r>
            <a:r>
              <a:rPr lang="en-US" sz="1600" dirty="0" smtClean="0">
                <a:latin typeface="Arial" pitchFamily="34" charset="0"/>
                <a:cs typeface="Arial" pitchFamily="34" charset="0"/>
              </a:rPr>
              <a:t> Netscape Communications Corporation . </a:t>
            </a:r>
            <a:r>
              <a:rPr lang="vi-VN" sz="1600" dirty="0" smtClean="0">
                <a:latin typeface="Arial" pitchFamily="34" charset="0"/>
                <a:cs typeface="Arial" pitchFamily="34" charset="0"/>
              </a:rPr>
              <a:t>mà ngày nay được biết đến qua tên thương mại </a:t>
            </a:r>
            <a:r>
              <a:rPr lang="en-US" sz="1600" dirty="0" smtClean="0">
                <a:latin typeface="Arial" pitchFamily="34" charset="0"/>
                <a:cs typeface="Arial" pitchFamily="34" charset="0"/>
              </a:rPr>
              <a:t>Sun Java System Web Server .</a:t>
            </a:r>
          </a:p>
          <a:p>
            <a:r>
              <a:rPr lang="vi-VN" sz="1600" dirty="0" smtClean="0">
                <a:latin typeface="Arial" pitchFamily="34" charset="0"/>
                <a:cs typeface="Arial" pitchFamily="34" charset="0"/>
              </a:rPr>
              <a:t>Từ tháng 4 nãm 1996, Apache trở thành một chương trình máy chủ HTTP thông dụng nhất.</a:t>
            </a:r>
            <a:endParaRPr lang="en-US" sz="1600" dirty="0" smtClean="0">
              <a:latin typeface="Arial" pitchFamily="34" charset="0"/>
              <a:cs typeface="Arial" pitchFamily="34" charset="0"/>
            </a:endParaRPr>
          </a:p>
          <a:p>
            <a:r>
              <a:rPr lang="vi-VN" sz="1600" dirty="0" smtClean="0">
                <a:latin typeface="Arial" pitchFamily="34" charset="0"/>
                <a:cs typeface="Arial" pitchFamily="34" charset="0"/>
              </a:rPr>
              <a:t>Tính đến tháng 1 năm 2007 thì Apache chiếm đến 60% thị trường các chương trình phân phối trang web</a:t>
            </a:r>
            <a:endParaRPr lang="en-US" sz="1600" dirty="0">
              <a:latin typeface="Arial" pitchFamily="34" charset="0"/>
              <a:cs typeface="Arial" pitchFamily="34" charset="0"/>
            </a:endParaRPr>
          </a:p>
        </p:txBody>
      </p:sp>
      <p:sp>
        <p:nvSpPr>
          <p:cNvPr id="6" name="Rounded Rectangle 5"/>
          <p:cNvSpPr/>
          <p:nvPr/>
        </p:nvSpPr>
        <p:spPr>
          <a:xfrm>
            <a:off x="1143000" y="914400"/>
            <a:ext cx="1524000" cy="3048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smtClean="0">
                <a:solidFill>
                  <a:schemeClr val="bg1"/>
                </a:solidFill>
                <a:latin typeface="Arial" pitchFamily="34" charset="0"/>
                <a:cs typeface="Arial" pitchFamily="34" charset="0"/>
              </a:rPr>
              <a:t>Khái</a:t>
            </a:r>
            <a:r>
              <a:rPr lang="en-US" dirty="0" smtClean="0">
                <a:solidFill>
                  <a:schemeClr val="bg1"/>
                </a:solidFill>
                <a:latin typeface="Arial" pitchFamily="34" charset="0"/>
                <a:cs typeface="Arial" pitchFamily="34" charset="0"/>
              </a:rPr>
              <a:t> </a:t>
            </a:r>
            <a:r>
              <a:rPr lang="en-US" dirty="0" err="1" smtClean="0">
                <a:solidFill>
                  <a:schemeClr val="bg1"/>
                </a:solidFill>
                <a:latin typeface="Arial" pitchFamily="34" charset="0"/>
                <a:cs typeface="Arial" pitchFamily="34" charset="0"/>
              </a:rPr>
              <a:t>niệm</a:t>
            </a:r>
            <a:endParaRPr lang="en-US" dirty="0">
              <a:solidFill>
                <a:schemeClr val="bg1"/>
              </a:solidFill>
              <a:latin typeface="Arial" pitchFamily="34" charset="0"/>
              <a:cs typeface="Arial" pitchFamily="34" charset="0"/>
            </a:endParaRPr>
          </a:p>
        </p:txBody>
      </p:sp>
      <p:sp>
        <p:nvSpPr>
          <p:cNvPr id="7" name="Rounded Rectangle 6"/>
          <p:cNvSpPr/>
          <p:nvPr/>
        </p:nvSpPr>
        <p:spPr>
          <a:xfrm>
            <a:off x="1905000" y="4495800"/>
            <a:ext cx="1524000" cy="3048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err="1" smtClean="0">
                <a:solidFill>
                  <a:schemeClr val="bg1"/>
                </a:solidFill>
                <a:latin typeface="Arial" pitchFamily="34" charset="0"/>
                <a:cs typeface="Arial" pitchFamily="34" charset="0"/>
              </a:rPr>
              <a:t>Bộ</a:t>
            </a:r>
            <a:r>
              <a:rPr lang="en-US" dirty="0" smtClean="0">
                <a:solidFill>
                  <a:schemeClr val="bg1"/>
                </a:solidFill>
                <a:latin typeface="Arial" pitchFamily="34" charset="0"/>
                <a:cs typeface="Arial" pitchFamily="34" charset="0"/>
              </a:rPr>
              <a:t> </a:t>
            </a:r>
            <a:r>
              <a:rPr lang="en-US" dirty="0" err="1" smtClean="0">
                <a:solidFill>
                  <a:schemeClr val="bg1"/>
                </a:solidFill>
                <a:latin typeface="Arial" pitchFamily="34" charset="0"/>
                <a:cs typeface="Arial" pitchFamily="34" charset="0"/>
              </a:rPr>
              <a:t>cài</a:t>
            </a:r>
            <a:endParaRPr lang="en-US" dirty="0">
              <a:solidFill>
                <a:schemeClr val="bg1"/>
              </a:solidFill>
              <a:latin typeface="Arial" pitchFamily="34" charset="0"/>
              <a:cs typeface="Arial" pitchFamily="34" charset="0"/>
            </a:endParaRPr>
          </a:p>
        </p:txBody>
      </p:sp>
      <p:sp>
        <p:nvSpPr>
          <p:cNvPr id="9" name="Flowchart: Alternate Process 8"/>
          <p:cNvSpPr/>
          <p:nvPr/>
        </p:nvSpPr>
        <p:spPr>
          <a:xfrm>
            <a:off x="609600" y="4876800"/>
            <a:ext cx="5029200" cy="1524000"/>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1600" dirty="0" err="1" smtClean="0">
                <a:latin typeface="Arial" pitchFamily="34" charset="0"/>
                <a:cs typeface="Arial" pitchFamily="34" charset="0"/>
              </a:rPr>
              <a:t>Có</a:t>
            </a:r>
            <a:r>
              <a:rPr lang="en-US" sz="1600" dirty="0" smtClean="0">
                <a:latin typeface="Arial" pitchFamily="34" charset="0"/>
                <a:cs typeface="Arial" pitchFamily="34" charset="0"/>
              </a:rPr>
              <a:t> 2 </a:t>
            </a:r>
            <a:r>
              <a:rPr lang="en-US" sz="1600" dirty="0" err="1" smtClean="0">
                <a:latin typeface="Arial" pitchFamily="34" charset="0"/>
                <a:cs typeface="Arial" pitchFamily="34" charset="0"/>
              </a:rPr>
              <a:t>bộ</a:t>
            </a:r>
            <a:r>
              <a:rPr lang="en-US" sz="1600" dirty="0" smtClean="0">
                <a:latin typeface="Arial" pitchFamily="34" charset="0"/>
                <a:cs typeface="Arial" pitchFamily="34" charset="0"/>
              </a:rPr>
              <a:t> </a:t>
            </a:r>
          </a:p>
          <a:p>
            <a:pPr>
              <a:buFont typeface="Arial" pitchFamily="34" charset="0"/>
              <a:buChar char="•"/>
            </a:pPr>
            <a:r>
              <a:rPr lang="en-US" sz="1600" dirty="0">
                <a:latin typeface="Arial" pitchFamily="34" charset="0"/>
                <a:cs typeface="Arial" pitchFamily="34" charset="0"/>
              </a:rPr>
              <a:t> </a:t>
            </a:r>
            <a:r>
              <a:rPr lang="en-US" sz="1600" dirty="0" err="1" smtClean="0">
                <a:latin typeface="Arial" pitchFamily="34" charset="0"/>
                <a:cs typeface="Arial" pitchFamily="34" charset="0"/>
              </a:rPr>
              <a:t>Bộ</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rời</a:t>
            </a:r>
            <a:r>
              <a:rPr lang="en-US" sz="1600" dirty="0" smtClean="0">
                <a:latin typeface="Arial" pitchFamily="34" charset="0"/>
                <a:cs typeface="Arial" pitchFamily="34" charset="0"/>
              </a:rPr>
              <a:t> : </a:t>
            </a:r>
            <a:r>
              <a:rPr lang="en-US" sz="1600" dirty="0" err="1" smtClean="0">
                <a:latin typeface="Arial" pitchFamily="34" charset="0"/>
                <a:cs typeface="Arial" pitchFamily="34" charset="0"/>
              </a:rPr>
              <a:t>cần</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cài</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đặt</a:t>
            </a:r>
            <a:r>
              <a:rPr lang="en-US" sz="1600" dirty="0" smtClean="0">
                <a:latin typeface="Arial" pitchFamily="34" charset="0"/>
                <a:cs typeface="Arial" pitchFamily="34" charset="0"/>
              </a:rPr>
              <a:t> 3 </a:t>
            </a:r>
            <a:r>
              <a:rPr lang="en-US" sz="1600" dirty="0" err="1" smtClean="0">
                <a:latin typeface="Arial" pitchFamily="34" charset="0"/>
                <a:cs typeface="Arial" pitchFamily="34" charset="0"/>
              </a:rPr>
              <a:t>thành</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phần</a:t>
            </a:r>
            <a:r>
              <a:rPr lang="en-US" sz="1600" dirty="0" smtClean="0">
                <a:latin typeface="Arial" pitchFamily="34" charset="0"/>
                <a:cs typeface="Arial" pitchFamily="34" charset="0"/>
              </a:rPr>
              <a:t> : apache_2.2.4-win32-x86-no_ssl.msi , php-5.2.4-win32-installer.msi , mysql-essential-5.0.45-win32.msi .</a:t>
            </a:r>
          </a:p>
          <a:p>
            <a:pPr>
              <a:buFont typeface="Arial" pitchFamily="34" charset="0"/>
              <a:buChar char="•"/>
            </a:pPr>
            <a:r>
              <a:rPr lang="en-US" sz="1600" dirty="0">
                <a:latin typeface="Arial" pitchFamily="34" charset="0"/>
                <a:cs typeface="Arial" pitchFamily="34" charset="0"/>
              </a:rPr>
              <a:t> </a:t>
            </a:r>
            <a:r>
              <a:rPr lang="en-US" sz="1600" dirty="0" err="1" smtClean="0">
                <a:latin typeface="Arial" pitchFamily="34" charset="0"/>
                <a:cs typeface="Arial" pitchFamily="34" charset="0"/>
              </a:rPr>
              <a:t>Bộ</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tích</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hợp</a:t>
            </a:r>
            <a:r>
              <a:rPr lang="en-US" sz="1600" dirty="0" smtClean="0">
                <a:latin typeface="Arial" pitchFamily="34" charset="0"/>
                <a:cs typeface="Arial" pitchFamily="34" charset="0"/>
              </a:rPr>
              <a:t> : appserv-win32-2.5.8.exe</a:t>
            </a:r>
            <a:endParaRPr lang="en-US" sz="1600" dirty="0">
              <a:latin typeface="Arial" pitchFamily="34" charset="0"/>
              <a:cs typeface="Arial" pitchFamily="34" charset="0"/>
            </a:endParaRPr>
          </a:p>
        </p:txBody>
      </p:sp>
      <p:sp>
        <p:nvSpPr>
          <p:cNvPr id="10" name="Rounded Rectangle 9"/>
          <p:cNvSpPr/>
          <p:nvPr/>
        </p:nvSpPr>
        <p:spPr>
          <a:xfrm>
            <a:off x="6553200" y="4495800"/>
            <a:ext cx="1524000" cy="3048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err="1" smtClean="0">
                <a:solidFill>
                  <a:schemeClr val="bg1"/>
                </a:solidFill>
                <a:latin typeface="Arial" pitchFamily="34" charset="0"/>
                <a:cs typeface="Arial" pitchFamily="34" charset="0"/>
              </a:rPr>
              <a:t>Cài</a:t>
            </a:r>
            <a:r>
              <a:rPr lang="en-US" dirty="0" smtClean="0">
                <a:solidFill>
                  <a:schemeClr val="bg1"/>
                </a:solidFill>
                <a:latin typeface="Arial" pitchFamily="34" charset="0"/>
                <a:cs typeface="Arial" pitchFamily="34" charset="0"/>
              </a:rPr>
              <a:t> </a:t>
            </a:r>
            <a:r>
              <a:rPr lang="en-US" dirty="0" err="1" smtClean="0">
                <a:solidFill>
                  <a:schemeClr val="bg1"/>
                </a:solidFill>
                <a:latin typeface="Arial" pitchFamily="34" charset="0"/>
                <a:cs typeface="Arial" pitchFamily="34" charset="0"/>
              </a:rPr>
              <a:t>đặt</a:t>
            </a:r>
            <a:endParaRPr lang="en-US" dirty="0">
              <a:solidFill>
                <a:schemeClr val="bg1"/>
              </a:solidFill>
              <a:latin typeface="Arial" pitchFamily="34" charset="0"/>
              <a:cs typeface="Arial" pitchFamily="34" charset="0"/>
            </a:endParaRPr>
          </a:p>
        </p:txBody>
      </p:sp>
      <p:sp>
        <p:nvSpPr>
          <p:cNvPr id="11" name="Flowchart: Alternate Process 10"/>
          <p:cNvSpPr/>
          <p:nvPr/>
        </p:nvSpPr>
        <p:spPr>
          <a:xfrm>
            <a:off x="6248400" y="4876800"/>
            <a:ext cx="2286000" cy="1524000"/>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marL="342900" indent="-342900">
              <a:buFont typeface="Arial" pitchFamily="34" charset="0"/>
              <a:buChar char="•"/>
            </a:pPr>
            <a:r>
              <a:rPr lang="en-US" sz="1600" dirty="0" err="1" smtClean="0">
                <a:latin typeface="Arial" pitchFamily="34" charset="0"/>
                <a:cs typeface="Arial" pitchFamily="34" charset="0"/>
                <a:hlinkClick r:id="rId2" action="ppaction://hlinksldjump"/>
              </a:rPr>
              <a:t>Cài</a:t>
            </a:r>
            <a:r>
              <a:rPr lang="en-US" sz="1600" dirty="0" smtClean="0">
                <a:latin typeface="Arial" pitchFamily="34" charset="0"/>
                <a:cs typeface="Arial" pitchFamily="34" charset="0"/>
                <a:hlinkClick r:id="rId2" action="ppaction://hlinksldjump"/>
              </a:rPr>
              <a:t> </a:t>
            </a:r>
            <a:r>
              <a:rPr lang="en-US" sz="1600" dirty="0" err="1" smtClean="0">
                <a:latin typeface="Arial" pitchFamily="34" charset="0"/>
                <a:cs typeface="Arial" pitchFamily="34" charset="0"/>
                <a:hlinkClick r:id="rId2" action="ppaction://hlinksldjump"/>
              </a:rPr>
              <a:t>đặt</a:t>
            </a:r>
            <a:r>
              <a:rPr lang="en-US" sz="1600" dirty="0" smtClean="0">
                <a:latin typeface="Arial" pitchFamily="34" charset="0"/>
                <a:cs typeface="Arial" pitchFamily="34" charset="0"/>
                <a:hlinkClick r:id="rId2" action="ppaction://hlinksldjump"/>
              </a:rPr>
              <a:t> .</a:t>
            </a:r>
            <a:endParaRPr lang="en-US" sz="1600" dirty="0" smtClean="0">
              <a:latin typeface="Arial" pitchFamily="34" charset="0"/>
              <a:cs typeface="Arial" pitchFamily="34" charset="0"/>
            </a:endParaRPr>
          </a:p>
          <a:p>
            <a:pPr marL="342900" indent="-342900">
              <a:buFont typeface="Arial" pitchFamily="34" charset="0"/>
              <a:buChar char="•"/>
            </a:pPr>
            <a:r>
              <a:rPr lang="en-US" sz="1600" dirty="0" err="1" smtClean="0">
                <a:latin typeface="Arial" pitchFamily="34" charset="0"/>
                <a:cs typeface="Arial" pitchFamily="34" charset="0"/>
                <a:hlinkClick r:id="rId3" action="ppaction://hlinksldjump"/>
              </a:rPr>
              <a:t>Cấu</a:t>
            </a:r>
            <a:r>
              <a:rPr lang="en-US" sz="1600" dirty="0" smtClean="0">
                <a:latin typeface="Arial" pitchFamily="34" charset="0"/>
                <a:cs typeface="Arial" pitchFamily="34" charset="0"/>
                <a:hlinkClick r:id="rId3" action="ppaction://hlinksldjump"/>
              </a:rPr>
              <a:t> </a:t>
            </a:r>
            <a:r>
              <a:rPr lang="en-US" sz="1600" dirty="0" err="1" smtClean="0">
                <a:latin typeface="Arial" pitchFamily="34" charset="0"/>
                <a:cs typeface="Arial" pitchFamily="34" charset="0"/>
                <a:hlinkClick r:id="rId3" action="ppaction://hlinksldjump"/>
              </a:rPr>
              <a:t>hình</a:t>
            </a:r>
            <a:r>
              <a:rPr lang="en-US" sz="1600" dirty="0" smtClean="0">
                <a:latin typeface="Arial" pitchFamily="34" charset="0"/>
                <a:cs typeface="Arial" pitchFamily="34" charset="0"/>
                <a:hlinkClick r:id="rId3" action="ppaction://hlinksldjump"/>
              </a:rPr>
              <a:t>  </a:t>
            </a:r>
            <a:r>
              <a:rPr lang="en-US" sz="1600" dirty="0" err="1" smtClean="0">
                <a:latin typeface="Arial" pitchFamily="34" charset="0"/>
                <a:cs typeface="Arial" pitchFamily="34" charset="0"/>
                <a:hlinkClick r:id="rId3" action="ppaction://hlinksldjump"/>
              </a:rPr>
              <a:t>Apche</a:t>
            </a:r>
            <a:r>
              <a:rPr lang="en-US" sz="1600" dirty="0" smtClean="0">
                <a:latin typeface="Arial" pitchFamily="34" charset="0"/>
                <a:cs typeface="Arial" pitchFamily="34" charset="0"/>
                <a:hlinkClick r:id="rId3" action="ppaction://hlinksldjump"/>
              </a:rPr>
              <a:t> web server. </a:t>
            </a:r>
            <a:endParaRPr lang="en-US" sz="16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20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2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animEffect transition="in" filter="wipe(down)">
                                      <p:cBhvr>
                                        <p:cTn id="15" dur="500"/>
                                        <p:tgtEl>
                                          <p:spTgt spid="5">
                                            <p:bg/>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wipe(down)">
                                      <p:cBhvr>
                                        <p:cTn id="20" dur="500"/>
                                        <p:tgtEl>
                                          <p:spTgt spid="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wipe(down)">
                                      <p:cBhvr>
                                        <p:cTn id="25" dur="500"/>
                                        <p:tgtEl>
                                          <p:spTgt spid="5">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wipe(down)">
                                      <p:cBhvr>
                                        <p:cTn id="30" dur="500"/>
                                        <p:tgtEl>
                                          <p:spTgt spid="5">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wipe(down)">
                                      <p:cBhvr>
                                        <p:cTn id="35" dur="500"/>
                                        <p:tgtEl>
                                          <p:spTgt spid="5">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
                                            <p:txEl>
                                              <p:pRg st="4" end="4"/>
                                            </p:txEl>
                                          </p:spTgt>
                                        </p:tgtEl>
                                        <p:attrNameLst>
                                          <p:attrName>style.visibility</p:attrName>
                                        </p:attrNameLst>
                                      </p:cBhvr>
                                      <p:to>
                                        <p:strVal val="visible"/>
                                      </p:to>
                                    </p:set>
                                    <p:animEffect transition="in" filter="wipe(down)">
                                      <p:cBhvr>
                                        <p:cTn id="40" dur="500"/>
                                        <p:tgtEl>
                                          <p:spTgt spid="5">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bg/>
                                          </p:spTgt>
                                        </p:tgtEl>
                                        <p:attrNameLst>
                                          <p:attrName>style.visibility</p:attrName>
                                        </p:attrNameLst>
                                      </p:cBhvr>
                                      <p:to>
                                        <p:strVal val="visible"/>
                                      </p:to>
                                    </p:set>
                                    <p:animEffect transition="in" filter="fade">
                                      <p:cBhvr>
                                        <p:cTn id="45" dur="2000"/>
                                        <p:tgtEl>
                                          <p:spTgt spid="7">
                                            <p:bg/>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txEl>
                                              <p:pRg st="0" end="0"/>
                                            </p:txEl>
                                          </p:spTgt>
                                        </p:tgtEl>
                                        <p:attrNameLst>
                                          <p:attrName>style.visibility</p:attrName>
                                        </p:attrNameLst>
                                      </p:cBhvr>
                                      <p:to>
                                        <p:strVal val="visible"/>
                                      </p:to>
                                    </p:set>
                                    <p:animEffect transition="in" filter="fade">
                                      <p:cBhvr>
                                        <p:cTn id="48" dur="2000"/>
                                        <p:tgtEl>
                                          <p:spTgt spid="7">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9">
                                            <p:bg/>
                                          </p:spTgt>
                                        </p:tgtEl>
                                        <p:attrNameLst>
                                          <p:attrName>style.visibility</p:attrName>
                                        </p:attrNameLst>
                                      </p:cBhvr>
                                      <p:to>
                                        <p:strVal val="visible"/>
                                      </p:to>
                                    </p:set>
                                    <p:anim calcmode="lin" valueType="num">
                                      <p:cBhvr additive="base">
                                        <p:cTn id="53" dur="500" fill="hold"/>
                                        <p:tgtEl>
                                          <p:spTgt spid="9">
                                            <p:bg/>
                                          </p:spTgt>
                                        </p:tgtEl>
                                        <p:attrNameLst>
                                          <p:attrName>ppt_x</p:attrName>
                                        </p:attrNameLst>
                                      </p:cBhvr>
                                      <p:tavLst>
                                        <p:tav tm="0">
                                          <p:val>
                                            <p:strVal val="#ppt_x"/>
                                          </p:val>
                                        </p:tav>
                                        <p:tav tm="100000">
                                          <p:val>
                                            <p:strVal val="#ppt_x"/>
                                          </p:val>
                                        </p:tav>
                                      </p:tavLst>
                                    </p:anim>
                                    <p:anim calcmode="lin" valueType="num">
                                      <p:cBhvr additive="base">
                                        <p:cTn id="54" dur="500" fill="hold"/>
                                        <p:tgtEl>
                                          <p:spTgt spid="9">
                                            <p:bg/>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9">
                                            <p:txEl>
                                              <p:pRg st="0" end="0"/>
                                            </p:txEl>
                                          </p:spTgt>
                                        </p:tgtEl>
                                        <p:attrNameLst>
                                          <p:attrName>style.visibility</p:attrName>
                                        </p:attrNameLst>
                                      </p:cBhvr>
                                      <p:to>
                                        <p:strVal val="visible"/>
                                      </p:to>
                                    </p:set>
                                    <p:anim calcmode="lin" valueType="num">
                                      <p:cBhvr additive="base">
                                        <p:cTn id="59"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9">
                                            <p:txEl>
                                              <p:pRg st="1" end="1"/>
                                            </p:txEl>
                                          </p:spTgt>
                                        </p:tgtEl>
                                        <p:attrNameLst>
                                          <p:attrName>style.visibility</p:attrName>
                                        </p:attrNameLst>
                                      </p:cBhvr>
                                      <p:to>
                                        <p:strVal val="visible"/>
                                      </p:to>
                                    </p:set>
                                    <p:anim calcmode="lin" valueType="num">
                                      <p:cBhvr additive="base">
                                        <p:cTn id="65"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
                                            <p:txEl>
                                              <p:pRg st="2" end="2"/>
                                            </p:txEl>
                                          </p:spTgt>
                                        </p:tgtEl>
                                        <p:attrNameLst>
                                          <p:attrName>style.visibility</p:attrName>
                                        </p:attrNameLst>
                                      </p:cBhvr>
                                      <p:to>
                                        <p:strVal val="visible"/>
                                      </p:to>
                                    </p:set>
                                    <p:anim calcmode="lin" valueType="num">
                                      <p:cBhvr additive="base">
                                        <p:cTn id="71"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
                                            <p:bg/>
                                          </p:spTgt>
                                        </p:tgtEl>
                                        <p:attrNameLst>
                                          <p:attrName>style.visibility</p:attrName>
                                        </p:attrNameLst>
                                      </p:cBhvr>
                                      <p:to>
                                        <p:strVal val="visible"/>
                                      </p:to>
                                    </p:set>
                                    <p:animEffect transition="in" filter="wipe(down)">
                                      <p:cBhvr>
                                        <p:cTn id="77" dur="500"/>
                                        <p:tgtEl>
                                          <p:spTgt spid="10">
                                            <p:bg/>
                                          </p:spTgt>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0">
                                            <p:txEl>
                                              <p:pRg st="0" end="0"/>
                                            </p:txEl>
                                          </p:spTgt>
                                        </p:tgtEl>
                                        <p:attrNameLst>
                                          <p:attrName>style.visibility</p:attrName>
                                        </p:attrNameLst>
                                      </p:cBhvr>
                                      <p:to>
                                        <p:strVal val="visible"/>
                                      </p:to>
                                    </p:set>
                                    <p:animEffect transition="in" filter="wipe(down)">
                                      <p:cBhvr>
                                        <p:cTn id="80" dur="500"/>
                                        <p:tgtEl>
                                          <p:spTgt spid="10">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1">
                                            <p:bg/>
                                          </p:spTgt>
                                        </p:tgtEl>
                                        <p:attrNameLst>
                                          <p:attrName>style.visibility</p:attrName>
                                        </p:attrNameLst>
                                      </p:cBhvr>
                                      <p:to>
                                        <p:strVal val="visible"/>
                                      </p:to>
                                    </p:set>
                                    <p:anim calcmode="lin" valueType="num">
                                      <p:cBhvr additive="base">
                                        <p:cTn id="85" dur="500" fill="hold"/>
                                        <p:tgtEl>
                                          <p:spTgt spid="11">
                                            <p:bg/>
                                          </p:spTgt>
                                        </p:tgtEl>
                                        <p:attrNameLst>
                                          <p:attrName>ppt_x</p:attrName>
                                        </p:attrNameLst>
                                      </p:cBhvr>
                                      <p:tavLst>
                                        <p:tav tm="0">
                                          <p:val>
                                            <p:strVal val="#ppt_x"/>
                                          </p:val>
                                        </p:tav>
                                        <p:tav tm="100000">
                                          <p:val>
                                            <p:strVal val="#ppt_x"/>
                                          </p:val>
                                        </p:tav>
                                      </p:tavLst>
                                    </p:anim>
                                    <p:anim calcmode="lin" valueType="num">
                                      <p:cBhvr additive="base">
                                        <p:cTn id="86" dur="500" fill="hold"/>
                                        <p:tgtEl>
                                          <p:spTgt spid="11">
                                            <p:bg/>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1">
                                            <p:txEl>
                                              <p:pRg st="0" end="0"/>
                                            </p:txEl>
                                          </p:spTgt>
                                        </p:tgtEl>
                                        <p:attrNameLst>
                                          <p:attrName>style.visibility</p:attrName>
                                        </p:attrNameLst>
                                      </p:cBhvr>
                                      <p:to>
                                        <p:strVal val="visible"/>
                                      </p:to>
                                    </p:set>
                                    <p:anim calcmode="lin" valueType="num">
                                      <p:cBhvr additive="base">
                                        <p:cTn id="91"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1">
                                            <p:txEl>
                                              <p:pRg st="1" end="1"/>
                                            </p:txEl>
                                          </p:spTgt>
                                        </p:tgtEl>
                                        <p:attrNameLst>
                                          <p:attrName>style.visibility</p:attrName>
                                        </p:attrNameLst>
                                      </p:cBhvr>
                                      <p:to>
                                        <p:strVal val="visible"/>
                                      </p:to>
                                    </p:set>
                                    <p:anim calcmode="lin" valueType="num">
                                      <p:cBhvr additive="base">
                                        <p:cTn id="97"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build="allAtOnce" animBg="1"/>
      <p:bldP spid="7" grpId="0" build="allAtOnce" animBg="1"/>
      <p:bldP spid="9" grpId="0" build="p" animBg="1"/>
      <p:bldP spid="10" grpId="0" build="allAtOnce" animBg="1"/>
      <p:bldP spid="11"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19200" y="304800"/>
            <a:ext cx="2362200" cy="4572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err="1" smtClean="0">
                <a:latin typeface="Arial" pitchFamily="34" charset="0"/>
                <a:cs typeface="Arial" pitchFamily="34" charset="0"/>
              </a:rPr>
              <a:t>Cài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đặt</a:t>
            </a:r>
            <a:endParaRPr lang="en-US" sz="2400" dirty="0">
              <a:latin typeface="Arial" pitchFamily="34" charset="0"/>
              <a:cs typeface="Arial" pitchFamily="34" charset="0"/>
            </a:endParaRPr>
          </a:p>
        </p:txBody>
      </p:sp>
      <p:sp>
        <p:nvSpPr>
          <p:cNvPr id="5" name="Rounded Rectangle 4"/>
          <p:cNvSpPr/>
          <p:nvPr/>
        </p:nvSpPr>
        <p:spPr>
          <a:xfrm>
            <a:off x="609600" y="381000"/>
            <a:ext cx="7772400" cy="5943600"/>
          </a:xfrm>
          <a:prstGeom prst="roundRect">
            <a:avLst/>
          </a:prstGeom>
          <a:solidFill>
            <a:schemeClr val="accent3">
              <a:lumMod val="60000"/>
              <a:lumOff val="40000"/>
            </a:schemeClr>
          </a:solidFill>
          <a:scene3d>
            <a:camera prst="perspectiveRelaxedModerately"/>
            <a:lightRig rig="threePt" dir="t"/>
          </a:scene3d>
          <a:sp3d>
            <a:bevelT w="139700" h="139700" prst="divot"/>
          </a:sp3d>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6" name="Picture 5" descr="caidat_appser1.bmp"/>
          <p:cNvPicPr>
            <a:picLocks noChangeAspect="1"/>
          </p:cNvPicPr>
          <p:nvPr/>
        </p:nvPicPr>
        <p:blipFill>
          <a:blip r:embed="rId2"/>
          <a:stretch>
            <a:fillRect/>
          </a:stretch>
        </p:blipFill>
        <p:spPr>
          <a:xfrm>
            <a:off x="2133600" y="1724025"/>
            <a:ext cx="4791075" cy="3686175"/>
          </a:xfrm>
          <a:prstGeom prst="rect">
            <a:avLst/>
          </a:prstGeom>
        </p:spPr>
      </p:pic>
      <p:pic>
        <p:nvPicPr>
          <p:cNvPr id="7" name="Picture 6" descr="caidat_appser2.bmp"/>
          <p:cNvPicPr>
            <a:picLocks noChangeAspect="1"/>
          </p:cNvPicPr>
          <p:nvPr/>
        </p:nvPicPr>
        <p:blipFill>
          <a:blip r:embed="rId3"/>
          <a:stretch>
            <a:fillRect/>
          </a:stretch>
        </p:blipFill>
        <p:spPr>
          <a:xfrm>
            <a:off x="2157412" y="1557337"/>
            <a:ext cx="4829175" cy="3743325"/>
          </a:xfrm>
          <a:prstGeom prst="rect">
            <a:avLst/>
          </a:prstGeom>
        </p:spPr>
      </p:pic>
      <p:pic>
        <p:nvPicPr>
          <p:cNvPr id="8" name="Picture 7" descr="caidat_appser3.bmp"/>
          <p:cNvPicPr>
            <a:picLocks noChangeAspect="1"/>
          </p:cNvPicPr>
          <p:nvPr/>
        </p:nvPicPr>
        <p:blipFill>
          <a:blip r:embed="rId4"/>
          <a:stretch>
            <a:fillRect/>
          </a:stretch>
        </p:blipFill>
        <p:spPr>
          <a:xfrm>
            <a:off x="2176462" y="1576387"/>
            <a:ext cx="4791075" cy="3705225"/>
          </a:xfrm>
          <a:prstGeom prst="rect">
            <a:avLst/>
          </a:prstGeom>
        </p:spPr>
      </p:pic>
      <p:pic>
        <p:nvPicPr>
          <p:cNvPr id="9" name="Picture 8" descr="caidat_appser4.bmp"/>
          <p:cNvPicPr>
            <a:picLocks noChangeAspect="1"/>
          </p:cNvPicPr>
          <p:nvPr/>
        </p:nvPicPr>
        <p:blipFill>
          <a:blip r:embed="rId5"/>
          <a:stretch>
            <a:fillRect/>
          </a:stretch>
        </p:blipFill>
        <p:spPr>
          <a:xfrm>
            <a:off x="2176462" y="1571625"/>
            <a:ext cx="4791075" cy="3714750"/>
          </a:xfrm>
          <a:prstGeom prst="rect">
            <a:avLst/>
          </a:prstGeom>
        </p:spPr>
      </p:pic>
      <p:pic>
        <p:nvPicPr>
          <p:cNvPr id="10" name="Picture 9" descr="caidat_appser6.bmp"/>
          <p:cNvPicPr>
            <a:picLocks noChangeAspect="1"/>
          </p:cNvPicPr>
          <p:nvPr/>
        </p:nvPicPr>
        <p:blipFill>
          <a:blip r:embed="rId6"/>
          <a:stretch>
            <a:fillRect/>
          </a:stretch>
        </p:blipFill>
        <p:spPr>
          <a:xfrm>
            <a:off x="2162175" y="1562100"/>
            <a:ext cx="4819650" cy="3733800"/>
          </a:xfrm>
          <a:prstGeom prst="rect">
            <a:avLst/>
          </a:prstGeom>
        </p:spPr>
      </p:pic>
      <p:pic>
        <p:nvPicPr>
          <p:cNvPr id="11" name="Picture 10" descr="caidat_appser7.bmp"/>
          <p:cNvPicPr>
            <a:picLocks noChangeAspect="1"/>
          </p:cNvPicPr>
          <p:nvPr/>
        </p:nvPicPr>
        <p:blipFill>
          <a:blip r:embed="rId7"/>
          <a:stretch>
            <a:fillRect/>
          </a:stretch>
        </p:blipFill>
        <p:spPr>
          <a:xfrm>
            <a:off x="2162175" y="1562100"/>
            <a:ext cx="4819650" cy="3733800"/>
          </a:xfrm>
          <a:prstGeom prst="rect">
            <a:avLst/>
          </a:prstGeom>
        </p:spPr>
      </p:pic>
      <p:pic>
        <p:nvPicPr>
          <p:cNvPr id="12" name="Picture 11" descr="caidat_appser8.bmp"/>
          <p:cNvPicPr>
            <a:picLocks noChangeAspect="1"/>
          </p:cNvPicPr>
          <p:nvPr/>
        </p:nvPicPr>
        <p:blipFill>
          <a:blip r:embed="rId8"/>
          <a:stretch>
            <a:fillRect/>
          </a:stretch>
        </p:blipFill>
        <p:spPr>
          <a:xfrm>
            <a:off x="2166937" y="1547812"/>
            <a:ext cx="4810125" cy="3762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nodeType="clickEffect">
                                  <p:stCondLst>
                                    <p:cond delay="0"/>
                                  </p:stCondLst>
                                  <p:childTnLst>
                                    <p:animEffect transition="out" filter="box(in)">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xit" presetSubtype="16" fill="hold" nodeType="clickEffect">
                                  <p:stCondLst>
                                    <p:cond delay="0"/>
                                  </p:stCondLst>
                                  <p:childTnLst>
                                    <p:animEffect transition="out" filter="box(in)">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8"/>
                                        </p:tgtEl>
                                        <p:attrNameLst>
                                          <p:attrName>ppt_x</p:attrName>
                                        </p:attrNameLst>
                                      </p:cBhvr>
                                      <p:tavLst>
                                        <p:tav tm="0">
                                          <p:val>
                                            <p:strVal val="ppt_x"/>
                                          </p:val>
                                        </p:tav>
                                        <p:tav tm="100000">
                                          <p:val>
                                            <p:strVal val="ppt_x"/>
                                          </p:val>
                                        </p:tav>
                                      </p:tavLst>
                                    </p:anim>
                                    <p:anim calcmode="lin" valueType="num">
                                      <p:cBhvr additive="base">
                                        <p:cTn id="37" dur="500"/>
                                        <p:tgtEl>
                                          <p:spTgt spid="8"/>
                                        </p:tgtEl>
                                        <p:attrNameLst>
                                          <p:attrName>ppt_y</p:attrName>
                                        </p:attrNameLst>
                                      </p:cBhvr>
                                      <p:tavLst>
                                        <p:tav tm="0">
                                          <p:val>
                                            <p:strVal val="ppt_y"/>
                                          </p:val>
                                        </p:tav>
                                        <p:tav tm="100000">
                                          <p:val>
                                            <p:strVal val="1+ppt_h/2"/>
                                          </p:val>
                                        </p:tav>
                                      </p:tavLst>
                                    </p:anim>
                                    <p:set>
                                      <p:cBhvr>
                                        <p:cTn id="38" dur="1" fill="hold">
                                          <p:stCondLst>
                                            <p:cond delay="499"/>
                                          </p:stCondLst>
                                        </p:cTn>
                                        <p:tgtEl>
                                          <p:spTgt spid="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20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8" presetClass="exit" presetSubtype="16" fill="hold" nodeType="clickEffect">
                                  <p:stCondLst>
                                    <p:cond delay="0"/>
                                  </p:stCondLst>
                                  <p:childTnLst>
                                    <p:animEffect transition="out" filter="diamond(in)">
                                      <p:cBhvr>
                                        <p:cTn id="47" dur="2000"/>
                                        <p:tgtEl>
                                          <p:spTgt spid="9"/>
                                        </p:tgtEl>
                                      </p:cBhvr>
                                    </p:animEffect>
                                    <p:set>
                                      <p:cBhvr>
                                        <p:cTn id="48" dur="1" fill="hold">
                                          <p:stCondLst>
                                            <p:cond delay="1999"/>
                                          </p:stCondLst>
                                        </p:cTn>
                                        <p:tgtEl>
                                          <p:spTgt spid="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20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8" presetClass="exit" presetSubtype="16" fill="hold" nodeType="clickEffect">
                                  <p:stCondLst>
                                    <p:cond delay="0"/>
                                  </p:stCondLst>
                                  <p:childTnLst>
                                    <p:animEffect transition="out" filter="diamond(in)">
                                      <p:cBhvr>
                                        <p:cTn id="57" dur="2000"/>
                                        <p:tgtEl>
                                          <p:spTgt spid="10"/>
                                        </p:tgtEl>
                                      </p:cBhvr>
                                    </p:animEffect>
                                    <p:set>
                                      <p:cBhvr>
                                        <p:cTn id="58" dur="1" fill="hold">
                                          <p:stCondLst>
                                            <p:cond delay="1999"/>
                                          </p:stCondLst>
                                        </p:cTn>
                                        <p:tgtEl>
                                          <p:spTgt spid="1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down)">
                                      <p:cBhvr>
                                        <p:cTn id="63" dur="5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4" presetClass="exit" presetSubtype="16" fill="hold" nodeType="clickEffect">
                                  <p:stCondLst>
                                    <p:cond delay="0"/>
                                  </p:stCondLst>
                                  <p:childTnLst>
                                    <p:animEffect transition="out" filter="box(in)">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990600" y="457200"/>
            <a:ext cx="2286000" cy="5334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b="1" dirty="0" err="1" smtClean="0">
                <a:latin typeface="Arial" pitchFamily="34" charset="0"/>
                <a:cs typeface="Arial" pitchFamily="34" charset="0"/>
              </a:rPr>
              <a:t>Cấu</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hình</a:t>
            </a:r>
            <a:endParaRPr lang="en-US" sz="2400" b="1" dirty="0">
              <a:latin typeface="Arial" pitchFamily="34" charset="0"/>
              <a:cs typeface="Arial" pitchFamily="34" charset="0"/>
            </a:endParaRPr>
          </a:p>
        </p:txBody>
      </p:sp>
      <p:sp>
        <p:nvSpPr>
          <p:cNvPr id="6" name="Rounded Rectangle 5"/>
          <p:cNvSpPr/>
          <p:nvPr/>
        </p:nvSpPr>
        <p:spPr>
          <a:xfrm>
            <a:off x="1219200" y="1600200"/>
            <a:ext cx="7239000" cy="4724400"/>
          </a:xfrm>
          <a:prstGeom prst="roundRect">
            <a:avLst/>
          </a:prstGeom>
          <a:effectLst>
            <a:glow rad="228600">
              <a:schemeClr val="accent4">
                <a:satMod val="175000"/>
                <a:alpha val="40000"/>
              </a:schemeClr>
            </a:glow>
            <a:outerShdw blurRad="40000" dist="20000" dir="5400000" rotWithShape="0">
              <a:srgbClr val="000000">
                <a:alpha val="38000"/>
              </a:srgbClr>
            </a:outerShdw>
          </a:effectLst>
          <a:scene3d>
            <a:camera prst="perspectiveRight"/>
            <a:lightRig rig="threePt" dir="t"/>
          </a:scene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9" name="Picture 8" descr="cauhinh_apser1.bmp"/>
          <p:cNvPicPr>
            <a:picLocks noChangeAspect="1"/>
          </p:cNvPicPr>
          <p:nvPr/>
        </p:nvPicPr>
        <p:blipFill>
          <a:blip r:embed="rId2"/>
          <a:stretch>
            <a:fillRect/>
          </a:stretch>
        </p:blipFill>
        <p:spPr>
          <a:xfrm>
            <a:off x="1828800" y="2209800"/>
            <a:ext cx="5334000" cy="3259906"/>
          </a:xfrm>
          <a:prstGeom prst="rect">
            <a:avLst/>
          </a:prstGeom>
        </p:spPr>
      </p:pic>
      <p:pic>
        <p:nvPicPr>
          <p:cNvPr id="10" name="Picture 9" descr="cauhinh_apser2.bmp"/>
          <p:cNvPicPr>
            <a:picLocks noChangeAspect="1"/>
          </p:cNvPicPr>
          <p:nvPr/>
        </p:nvPicPr>
        <p:blipFill>
          <a:blip r:embed="rId3"/>
          <a:stretch>
            <a:fillRect/>
          </a:stretch>
        </p:blipFill>
        <p:spPr>
          <a:xfrm>
            <a:off x="1676400" y="2057400"/>
            <a:ext cx="5791200" cy="3543300"/>
          </a:xfrm>
          <a:prstGeom prst="rect">
            <a:avLst/>
          </a:prstGeom>
        </p:spPr>
      </p:pic>
      <p:pic>
        <p:nvPicPr>
          <p:cNvPr id="11" name="Picture 10" descr="cauhinh_apser3.bmp"/>
          <p:cNvPicPr>
            <a:picLocks noChangeAspect="1"/>
          </p:cNvPicPr>
          <p:nvPr/>
        </p:nvPicPr>
        <p:blipFill>
          <a:blip r:embed="rId4"/>
          <a:stretch>
            <a:fillRect/>
          </a:stretch>
        </p:blipFill>
        <p:spPr>
          <a:xfrm>
            <a:off x="1828800" y="2286000"/>
            <a:ext cx="5486400" cy="2924175"/>
          </a:xfrm>
          <a:prstGeom prst="rect">
            <a:avLst/>
          </a:prstGeom>
        </p:spPr>
      </p:pic>
      <p:pic>
        <p:nvPicPr>
          <p:cNvPr id="12" name="Picture 11" descr="cauhinh_apser4.bmp"/>
          <p:cNvPicPr>
            <a:picLocks noChangeAspect="1"/>
          </p:cNvPicPr>
          <p:nvPr/>
        </p:nvPicPr>
        <p:blipFill>
          <a:blip r:embed="rId5"/>
          <a:stretch>
            <a:fillRect/>
          </a:stretch>
        </p:blipFill>
        <p:spPr>
          <a:xfrm>
            <a:off x="1981200" y="2209800"/>
            <a:ext cx="5067300" cy="3200400"/>
          </a:xfrm>
          <a:prstGeom prst="rect">
            <a:avLst/>
          </a:prstGeom>
        </p:spPr>
      </p:pic>
      <p:pic>
        <p:nvPicPr>
          <p:cNvPr id="13" name="Picture 12" descr="cauhinh_apser5.bmp"/>
          <p:cNvPicPr>
            <a:picLocks noChangeAspect="1"/>
          </p:cNvPicPr>
          <p:nvPr/>
        </p:nvPicPr>
        <p:blipFill>
          <a:blip r:embed="rId6"/>
          <a:stretch>
            <a:fillRect/>
          </a:stretch>
        </p:blipFill>
        <p:spPr>
          <a:xfrm>
            <a:off x="1981200" y="2209800"/>
            <a:ext cx="5067300" cy="3209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8" presetClass="exit" presetSubtype="16" fill="hold" nodeType="clickEffect">
                                  <p:stCondLst>
                                    <p:cond delay="0"/>
                                  </p:stCondLst>
                                  <p:childTnLst>
                                    <p:animEffect transition="out" filter="diamond(in)">
                                      <p:cBhvr>
                                        <p:cTn id="11" dur="2000"/>
                                        <p:tgtEl>
                                          <p:spTgt spid="9"/>
                                        </p:tgtEl>
                                      </p:cBhvr>
                                    </p:animEffect>
                                    <p:set>
                                      <p:cBhvr>
                                        <p:cTn id="12" dur="1" fill="hold">
                                          <p:stCondLst>
                                            <p:cond delay="19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xit" presetSubtype="16" fill="hold" nodeType="clickEffect">
                                  <p:stCondLst>
                                    <p:cond delay="0"/>
                                  </p:stCondLst>
                                  <p:childTnLst>
                                    <p:animEffect transition="out" filter="diamond(in)">
                                      <p:cBhvr>
                                        <p:cTn id="21" dur="2000"/>
                                        <p:tgtEl>
                                          <p:spTgt spid="10"/>
                                        </p:tgtEl>
                                      </p:cBhvr>
                                    </p:animEffect>
                                    <p:set>
                                      <p:cBhvr>
                                        <p:cTn id="22" dur="1" fill="hold">
                                          <p:stCondLst>
                                            <p:cond delay="19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xit" presetSubtype="16" fill="hold" nodeType="clickEffect">
                                  <p:stCondLst>
                                    <p:cond delay="0"/>
                                  </p:stCondLst>
                                  <p:childTnLst>
                                    <p:animEffect transition="out" filter="box(in)">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2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xit" presetSubtype="16" fill="hold" nodeType="clickEffect">
                                  <p:stCondLst>
                                    <p:cond delay="0"/>
                                  </p:stCondLst>
                                  <p:childTnLst>
                                    <p:animEffect transition="out" filter="diamond(in)">
                                      <p:cBhvr>
                                        <p:cTn id="41" dur="2000"/>
                                        <p:tgtEl>
                                          <p:spTgt spid="12"/>
                                        </p:tgtEl>
                                      </p:cBhvr>
                                    </p:animEffect>
                                    <p:set>
                                      <p:cBhvr>
                                        <p:cTn id="42" dur="1" fill="hold">
                                          <p:stCondLst>
                                            <p:cond delay="1999"/>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0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xit" presetSubtype="16" fill="hold" nodeType="clickEffect">
                                  <p:stCondLst>
                                    <p:cond delay="0"/>
                                  </p:stCondLst>
                                  <p:childTnLst>
                                    <p:animEffect transition="out" filter="box(in)">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2791361"/>
            <a:ext cx="4495800" cy="1323439"/>
          </a:xfrm>
          <a:prstGeom prst="rect">
            <a:avLst/>
          </a:prstGeom>
          <a:noFill/>
        </p:spPr>
        <p:txBody>
          <a:bodyPr wrap="square" rtlCol="0">
            <a:prstTxWarp prst="textChevronInverted">
              <a:avLst/>
            </a:prstTxWarp>
            <a:spAutoFit/>
          </a:bodyPr>
          <a:lstStyle/>
          <a:p>
            <a:pPr algn="ctr"/>
            <a:r>
              <a:rPr lang="en-US" sz="80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Arial" pitchFamily="34" charset="0"/>
                <a:cs typeface="Arial" pitchFamily="34" charset="0"/>
              </a:rPr>
              <a:t>DEMO</a:t>
            </a:r>
            <a:endParaRPr lang="en-US" sz="80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16200000">
            <a:off x="152399" y="2971800"/>
            <a:ext cx="3124200" cy="533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b="1" dirty="0" err="1" smtClean="0">
                <a:latin typeface="Arial" pitchFamily="34" charset="0"/>
                <a:cs typeface="Arial" pitchFamily="34" charset="0"/>
              </a:rPr>
              <a:t>Giao</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diện</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trang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chủ</a:t>
            </a:r>
            <a:endParaRPr lang="en-US" sz="2400" b="1" dirty="0">
              <a:latin typeface="Arial" pitchFamily="34" charset="0"/>
              <a:cs typeface="Arial" pitchFamily="34" charset="0"/>
            </a:endParaRPr>
          </a:p>
        </p:txBody>
      </p:sp>
      <p:pic>
        <p:nvPicPr>
          <p:cNvPr id="6" name="Picture 5" descr="trang chu"/>
          <p:cNvPicPr/>
          <p:nvPr/>
        </p:nvPicPr>
        <p:blipFill>
          <a:blip r:embed="rId2"/>
          <a:srcRect/>
          <a:stretch>
            <a:fillRect/>
          </a:stretch>
        </p:blipFill>
        <p:spPr bwMode="auto">
          <a:xfrm>
            <a:off x="3124200" y="533400"/>
            <a:ext cx="4648200" cy="6019800"/>
          </a:xfrm>
          <a:prstGeom prst="rect">
            <a:avLst/>
          </a:prstGeom>
          <a:noFill/>
          <a:ln w="9525">
            <a:noFill/>
            <a:miter lim="800000"/>
            <a:headEnd/>
            <a:tailEnd/>
          </a:ln>
        </p:spPr>
      </p:pic>
      <p:sp>
        <p:nvSpPr>
          <p:cNvPr id="7" name="Title 5"/>
          <p:cNvSpPr>
            <a:spLocks noGrp="1"/>
          </p:cNvSpPr>
          <p:nvPr>
            <p:ph type="title"/>
          </p:nvPr>
        </p:nvSpPr>
        <p:spPr>
          <a:xfrm>
            <a:off x="228600" y="0"/>
            <a:ext cx="4724400" cy="609600"/>
          </a:xfrm>
        </p:spPr>
        <p:txBody>
          <a:bodyPr>
            <a:normAutofit/>
          </a:bodyPr>
          <a:lstStyle/>
          <a:p>
            <a:pPr algn="l"/>
            <a:r>
              <a:rPr lang="en-US" sz="2000" dirty="0" err="1" smtClean="0">
                <a:solidFill>
                  <a:srgbClr val="FF0000"/>
                </a:solidFill>
                <a:latin typeface="Arial" pitchFamily="34" charset="0"/>
                <a:cs typeface="Arial" pitchFamily="34" charset="0"/>
              </a:rPr>
              <a:t>Chương</a:t>
            </a:r>
            <a:r>
              <a:rPr lang="en-US" sz="2000" dirty="0" smtClean="0">
                <a:solidFill>
                  <a:srgbClr val="FF0000"/>
                </a:solidFill>
                <a:latin typeface="Arial" pitchFamily="34" charset="0"/>
                <a:cs typeface="Arial" pitchFamily="34" charset="0"/>
              </a:rPr>
              <a:t> I : </a:t>
            </a:r>
            <a:r>
              <a:rPr lang="en-US" sz="2000" dirty="0" err="1" smtClean="0">
                <a:solidFill>
                  <a:srgbClr val="FF0000"/>
                </a:solidFill>
                <a:latin typeface="Arial" pitchFamily="34" charset="0"/>
                <a:cs typeface="Arial" pitchFamily="34" charset="0"/>
              </a:rPr>
              <a:t>Giới</a:t>
            </a:r>
            <a:r>
              <a:rPr lang="en-US" sz="2000" dirty="0" smtClean="0">
                <a:solidFill>
                  <a:srgbClr val="FF0000"/>
                </a:solidFill>
                <a:latin typeface="Arial" pitchFamily="34" charset="0"/>
                <a:cs typeface="Arial" pitchFamily="34" charset="0"/>
              </a:rPr>
              <a:t> </a:t>
            </a:r>
            <a:r>
              <a:rPr lang="en-US" sz="2000" dirty="0" err="1" smtClean="0">
                <a:solidFill>
                  <a:srgbClr val="FF0000"/>
                </a:solidFill>
                <a:latin typeface="Arial" pitchFamily="34" charset="0"/>
                <a:cs typeface="Arial" pitchFamily="34" charset="0"/>
              </a:rPr>
              <a:t>thiệu</a:t>
            </a:r>
            <a:r>
              <a:rPr lang="en-US" sz="2000" dirty="0" smtClean="0">
                <a:solidFill>
                  <a:srgbClr val="FF0000"/>
                </a:solidFill>
                <a:latin typeface="Arial" pitchFamily="34" charset="0"/>
                <a:cs typeface="Arial" pitchFamily="34" charset="0"/>
              </a:rPr>
              <a:t> website </a:t>
            </a:r>
            <a:r>
              <a:rPr lang="en-US" sz="2000" dirty="0" err="1" smtClean="0">
                <a:solidFill>
                  <a:srgbClr val="FF0000"/>
                </a:solidFill>
                <a:latin typeface="Arial" pitchFamily="34" charset="0"/>
                <a:cs typeface="Arial" pitchFamily="34" charset="0"/>
              </a:rPr>
              <a:t>nhà</a:t>
            </a:r>
            <a:r>
              <a:rPr lang="en-US" sz="2000" dirty="0" smtClean="0">
                <a:solidFill>
                  <a:srgbClr val="FF0000"/>
                </a:solidFill>
                <a:latin typeface="Arial" pitchFamily="34" charset="0"/>
                <a:cs typeface="Arial" pitchFamily="34" charset="0"/>
              </a:rPr>
              <a:t> </a:t>
            </a:r>
            <a:r>
              <a:rPr lang="en-US" sz="2000" dirty="0" err="1" smtClean="0">
                <a:solidFill>
                  <a:srgbClr val="FF0000"/>
                </a:solidFill>
                <a:latin typeface="Arial" pitchFamily="34" charset="0"/>
                <a:cs typeface="Arial" pitchFamily="34" charset="0"/>
              </a:rPr>
              <a:t>đất</a:t>
            </a:r>
            <a:endParaRPr lang="en-US" sz="2000" dirty="0">
              <a:solidFill>
                <a:srgbClr val="FF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imkiem.bmp"/>
          <p:cNvPicPr>
            <a:picLocks noChangeAspect="1"/>
          </p:cNvPicPr>
          <p:nvPr/>
        </p:nvPicPr>
        <p:blipFill>
          <a:blip r:embed="rId2"/>
          <a:stretch>
            <a:fillRect/>
          </a:stretch>
        </p:blipFill>
        <p:spPr>
          <a:xfrm>
            <a:off x="185737" y="1752600"/>
            <a:ext cx="8772525" cy="4686300"/>
          </a:xfrm>
          <a:prstGeom prst="rect">
            <a:avLst/>
          </a:prstGeom>
        </p:spPr>
      </p:pic>
      <p:sp>
        <p:nvSpPr>
          <p:cNvPr id="5" name="Title 5"/>
          <p:cNvSpPr>
            <a:spLocks noGrp="1"/>
          </p:cNvSpPr>
          <p:nvPr>
            <p:ph type="title"/>
          </p:nvPr>
        </p:nvSpPr>
        <p:spPr>
          <a:xfrm>
            <a:off x="228600" y="0"/>
            <a:ext cx="4724400" cy="609600"/>
          </a:xfrm>
        </p:spPr>
        <p:txBody>
          <a:bodyPr>
            <a:normAutofit/>
          </a:bodyPr>
          <a:lstStyle/>
          <a:p>
            <a:pPr algn="l"/>
            <a:r>
              <a:rPr lang="en-US" sz="2000" dirty="0" err="1" smtClean="0">
                <a:solidFill>
                  <a:srgbClr val="FF0000"/>
                </a:solidFill>
                <a:latin typeface="Arial" pitchFamily="34" charset="0"/>
                <a:cs typeface="Arial" pitchFamily="34" charset="0"/>
              </a:rPr>
              <a:t>Chương</a:t>
            </a:r>
            <a:r>
              <a:rPr lang="en-US" sz="2000" dirty="0" smtClean="0">
                <a:solidFill>
                  <a:srgbClr val="FF0000"/>
                </a:solidFill>
                <a:latin typeface="Arial" pitchFamily="34" charset="0"/>
                <a:cs typeface="Arial" pitchFamily="34" charset="0"/>
              </a:rPr>
              <a:t> I : </a:t>
            </a:r>
            <a:r>
              <a:rPr lang="en-US" sz="2000" dirty="0" err="1" smtClean="0">
                <a:solidFill>
                  <a:srgbClr val="FF0000"/>
                </a:solidFill>
                <a:latin typeface="Arial" pitchFamily="34" charset="0"/>
                <a:cs typeface="Arial" pitchFamily="34" charset="0"/>
              </a:rPr>
              <a:t>Giới</a:t>
            </a:r>
            <a:r>
              <a:rPr lang="en-US" sz="2000" dirty="0" smtClean="0">
                <a:solidFill>
                  <a:srgbClr val="FF0000"/>
                </a:solidFill>
                <a:latin typeface="Arial" pitchFamily="34" charset="0"/>
                <a:cs typeface="Arial" pitchFamily="34" charset="0"/>
              </a:rPr>
              <a:t> </a:t>
            </a:r>
            <a:r>
              <a:rPr lang="en-US" sz="2000" dirty="0" err="1" smtClean="0">
                <a:solidFill>
                  <a:srgbClr val="FF0000"/>
                </a:solidFill>
                <a:latin typeface="Arial" pitchFamily="34" charset="0"/>
                <a:cs typeface="Arial" pitchFamily="34" charset="0"/>
              </a:rPr>
              <a:t>thiệu</a:t>
            </a:r>
            <a:r>
              <a:rPr lang="en-US" sz="2000" dirty="0" smtClean="0">
                <a:solidFill>
                  <a:srgbClr val="FF0000"/>
                </a:solidFill>
                <a:latin typeface="Arial" pitchFamily="34" charset="0"/>
                <a:cs typeface="Arial" pitchFamily="34" charset="0"/>
              </a:rPr>
              <a:t> website </a:t>
            </a:r>
            <a:r>
              <a:rPr lang="en-US" sz="2000" dirty="0" err="1" smtClean="0">
                <a:solidFill>
                  <a:srgbClr val="FF0000"/>
                </a:solidFill>
                <a:latin typeface="Arial" pitchFamily="34" charset="0"/>
                <a:cs typeface="Arial" pitchFamily="34" charset="0"/>
              </a:rPr>
              <a:t>nhà</a:t>
            </a:r>
            <a:r>
              <a:rPr lang="en-US" sz="2000" dirty="0" smtClean="0">
                <a:solidFill>
                  <a:srgbClr val="FF0000"/>
                </a:solidFill>
                <a:latin typeface="Arial" pitchFamily="34" charset="0"/>
                <a:cs typeface="Arial" pitchFamily="34" charset="0"/>
              </a:rPr>
              <a:t> </a:t>
            </a:r>
            <a:r>
              <a:rPr lang="en-US" sz="2000" dirty="0" err="1" smtClean="0">
                <a:solidFill>
                  <a:srgbClr val="FF0000"/>
                </a:solidFill>
                <a:latin typeface="Arial" pitchFamily="34" charset="0"/>
                <a:cs typeface="Arial" pitchFamily="34" charset="0"/>
              </a:rPr>
              <a:t>đất</a:t>
            </a:r>
            <a:endParaRPr lang="en-US" sz="2000" dirty="0">
              <a:solidFill>
                <a:srgbClr val="FF0000"/>
              </a:solidFill>
              <a:latin typeface="Arial" pitchFamily="34" charset="0"/>
              <a:cs typeface="Arial" pitchFamily="34" charset="0"/>
            </a:endParaRPr>
          </a:p>
        </p:txBody>
      </p:sp>
      <p:sp>
        <p:nvSpPr>
          <p:cNvPr id="6" name="Rounded Rectangle 5"/>
          <p:cNvSpPr/>
          <p:nvPr/>
        </p:nvSpPr>
        <p:spPr>
          <a:xfrm>
            <a:off x="1905000" y="914400"/>
            <a:ext cx="4724400" cy="533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b="1" dirty="0" err="1" smtClean="0">
                <a:latin typeface="Arial" pitchFamily="34" charset="0"/>
                <a:cs typeface="Arial" pitchFamily="34" charset="0"/>
              </a:rPr>
              <a:t>Giao</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diện</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tìm</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kiếm</a:t>
            </a:r>
            <a:r>
              <a:rPr lang="en-US" sz="2400" b="1" dirty="0" smtClean="0">
                <a:latin typeface="Arial" pitchFamily="34" charset="0"/>
                <a:cs typeface="Arial" pitchFamily="34" charset="0"/>
              </a:rPr>
              <a:t> </a:t>
            </a:r>
            <a:endParaRPr lang="en-US" sz="24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a:stretch>
            <a:fillRect/>
          </a:stretch>
        </p:blipFill>
        <p:spPr bwMode="auto">
          <a:xfrm>
            <a:off x="409575" y="1447800"/>
            <a:ext cx="8324850" cy="5257800"/>
          </a:xfrm>
          <a:prstGeom prst="rect">
            <a:avLst/>
          </a:prstGeom>
          <a:noFill/>
          <a:ln w="9525">
            <a:noFill/>
            <a:miter lim="800000"/>
            <a:headEnd/>
            <a:tailEnd/>
          </a:ln>
          <a:effectLst/>
        </p:spPr>
      </p:pic>
      <p:sp>
        <p:nvSpPr>
          <p:cNvPr id="5" name="Title 5"/>
          <p:cNvSpPr>
            <a:spLocks noGrp="1"/>
          </p:cNvSpPr>
          <p:nvPr>
            <p:ph type="title"/>
          </p:nvPr>
        </p:nvSpPr>
        <p:spPr>
          <a:xfrm>
            <a:off x="228600" y="0"/>
            <a:ext cx="4724400" cy="609600"/>
          </a:xfrm>
        </p:spPr>
        <p:txBody>
          <a:bodyPr>
            <a:normAutofit/>
          </a:bodyPr>
          <a:lstStyle/>
          <a:p>
            <a:pPr algn="l"/>
            <a:r>
              <a:rPr lang="en-US" sz="2000" dirty="0" err="1" smtClean="0">
                <a:solidFill>
                  <a:srgbClr val="FF0000"/>
                </a:solidFill>
                <a:latin typeface="Arial" pitchFamily="34" charset="0"/>
                <a:cs typeface="Arial" pitchFamily="34" charset="0"/>
              </a:rPr>
              <a:t>Chương</a:t>
            </a:r>
            <a:r>
              <a:rPr lang="en-US" sz="2000" dirty="0" smtClean="0">
                <a:solidFill>
                  <a:srgbClr val="FF0000"/>
                </a:solidFill>
                <a:latin typeface="Arial" pitchFamily="34" charset="0"/>
                <a:cs typeface="Arial" pitchFamily="34" charset="0"/>
              </a:rPr>
              <a:t> I : </a:t>
            </a:r>
            <a:r>
              <a:rPr lang="en-US" sz="2000" dirty="0" err="1" smtClean="0">
                <a:solidFill>
                  <a:srgbClr val="FF0000"/>
                </a:solidFill>
                <a:latin typeface="Arial" pitchFamily="34" charset="0"/>
                <a:cs typeface="Arial" pitchFamily="34" charset="0"/>
              </a:rPr>
              <a:t>Giới</a:t>
            </a:r>
            <a:r>
              <a:rPr lang="en-US" sz="2000" dirty="0" smtClean="0">
                <a:solidFill>
                  <a:srgbClr val="FF0000"/>
                </a:solidFill>
                <a:latin typeface="Arial" pitchFamily="34" charset="0"/>
                <a:cs typeface="Arial" pitchFamily="34" charset="0"/>
              </a:rPr>
              <a:t> </a:t>
            </a:r>
            <a:r>
              <a:rPr lang="en-US" sz="2000" dirty="0" err="1" smtClean="0">
                <a:solidFill>
                  <a:srgbClr val="FF0000"/>
                </a:solidFill>
                <a:latin typeface="Arial" pitchFamily="34" charset="0"/>
                <a:cs typeface="Arial" pitchFamily="34" charset="0"/>
              </a:rPr>
              <a:t>thiệu</a:t>
            </a:r>
            <a:r>
              <a:rPr lang="en-US" sz="2000" dirty="0" smtClean="0">
                <a:solidFill>
                  <a:srgbClr val="FF0000"/>
                </a:solidFill>
                <a:latin typeface="Arial" pitchFamily="34" charset="0"/>
                <a:cs typeface="Arial" pitchFamily="34" charset="0"/>
              </a:rPr>
              <a:t> website </a:t>
            </a:r>
            <a:r>
              <a:rPr lang="en-US" sz="2000" dirty="0" err="1" smtClean="0">
                <a:solidFill>
                  <a:srgbClr val="FF0000"/>
                </a:solidFill>
                <a:latin typeface="Arial" pitchFamily="34" charset="0"/>
                <a:cs typeface="Arial" pitchFamily="34" charset="0"/>
              </a:rPr>
              <a:t>nhà</a:t>
            </a:r>
            <a:r>
              <a:rPr lang="en-US" sz="2000" dirty="0" smtClean="0">
                <a:solidFill>
                  <a:srgbClr val="FF0000"/>
                </a:solidFill>
                <a:latin typeface="Arial" pitchFamily="34" charset="0"/>
                <a:cs typeface="Arial" pitchFamily="34" charset="0"/>
              </a:rPr>
              <a:t> </a:t>
            </a:r>
            <a:r>
              <a:rPr lang="en-US" sz="2000" dirty="0" err="1" smtClean="0">
                <a:solidFill>
                  <a:srgbClr val="FF0000"/>
                </a:solidFill>
                <a:latin typeface="Arial" pitchFamily="34" charset="0"/>
                <a:cs typeface="Arial" pitchFamily="34" charset="0"/>
              </a:rPr>
              <a:t>đất</a:t>
            </a:r>
            <a:endParaRPr lang="en-US" sz="2000" dirty="0">
              <a:solidFill>
                <a:srgbClr val="FF0000"/>
              </a:solidFill>
              <a:latin typeface="Arial" pitchFamily="34" charset="0"/>
              <a:cs typeface="Arial" pitchFamily="34" charset="0"/>
            </a:endParaRPr>
          </a:p>
        </p:txBody>
      </p:sp>
      <p:sp>
        <p:nvSpPr>
          <p:cNvPr id="6" name="Rounded Rectangle 5"/>
          <p:cNvSpPr/>
          <p:nvPr/>
        </p:nvSpPr>
        <p:spPr>
          <a:xfrm>
            <a:off x="1905000" y="762000"/>
            <a:ext cx="4724400" cy="533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b="1" dirty="0" err="1" smtClean="0">
                <a:latin typeface="Arial" pitchFamily="34" charset="0"/>
                <a:cs typeface="Arial" pitchFamily="34" charset="0"/>
              </a:rPr>
              <a:t>Giao</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diện</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đăng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nhà</a:t>
            </a:r>
            <a:r>
              <a:rPr lang="en-US" sz="2400" b="1" dirty="0" smtClean="0">
                <a:latin typeface="Arial" pitchFamily="34" charset="0"/>
                <a:cs typeface="Arial" pitchFamily="34" charset="0"/>
              </a:rPr>
              <a:t> </a:t>
            </a:r>
            <a:endParaRPr lang="en-US" sz="24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228600" y="0"/>
            <a:ext cx="4419600" cy="609600"/>
          </a:xfrm>
        </p:spPr>
        <p:txBody>
          <a:bodyPr>
            <a:normAutofit/>
          </a:bodyPr>
          <a:lstStyle/>
          <a:p>
            <a:pPr algn="l"/>
            <a:r>
              <a:rPr lang="en-US" sz="2000" dirty="0" err="1" smtClean="0">
                <a:solidFill>
                  <a:srgbClr val="FF0000"/>
                </a:solidFill>
                <a:latin typeface="Arial" pitchFamily="34" charset="0"/>
                <a:cs typeface="Arial" pitchFamily="34" charset="0"/>
              </a:rPr>
              <a:t>Chương</a:t>
            </a:r>
            <a:r>
              <a:rPr lang="en-US" sz="2000" dirty="0" smtClean="0">
                <a:solidFill>
                  <a:srgbClr val="FF0000"/>
                </a:solidFill>
                <a:latin typeface="Arial" pitchFamily="34" charset="0"/>
                <a:cs typeface="Arial" pitchFamily="34" charset="0"/>
              </a:rPr>
              <a:t> II : </a:t>
            </a:r>
            <a:r>
              <a:rPr lang="en-US" sz="2000" dirty="0" err="1" smtClean="0">
                <a:solidFill>
                  <a:srgbClr val="FF0000"/>
                </a:solidFill>
                <a:latin typeface="Arial" pitchFamily="34" charset="0"/>
                <a:cs typeface="Arial" pitchFamily="34" charset="0"/>
              </a:rPr>
              <a:t>Giới</a:t>
            </a:r>
            <a:r>
              <a:rPr lang="en-US" sz="2000" dirty="0" smtClean="0">
                <a:solidFill>
                  <a:srgbClr val="FF0000"/>
                </a:solidFill>
                <a:latin typeface="Arial" pitchFamily="34" charset="0"/>
                <a:cs typeface="Arial" pitchFamily="34" charset="0"/>
              </a:rPr>
              <a:t> </a:t>
            </a:r>
            <a:r>
              <a:rPr lang="en-US" sz="2000" dirty="0" err="1" smtClean="0">
                <a:solidFill>
                  <a:srgbClr val="FF0000"/>
                </a:solidFill>
                <a:latin typeface="Arial" pitchFamily="34" charset="0"/>
                <a:cs typeface="Arial" pitchFamily="34" charset="0"/>
              </a:rPr>
              <a:t>thiệu</a:t>
            </a:r>
            <a:r>
              <a:rPr lang="en-US" sz="2000" dirty="0" smtClean="0">
                <a:solidFill>
                  <a:srgbClr val="FF0000"/>
                </a:solidFill>
                <a:latin typeface="Arial" pitchFamily="34" charset="0"/>
                <a:cs typeface="Arial" pitchFamily="34" charset="0"/>
              </a:rPr>
              <a:t> </a:t>
            </a:r>
            <a:r>
              <a:rPr lang="en-US" sz="2000" dirty="0" err="1" smtClean="0">
                <a:solidFill>
                  <a:srgbClr val="FF0000"/>
                </a:solidFill>
                <a:latin typeface="Arial" pitchFamily="34" charset="0"/>
                <a:cs typeface="Arial" pitchFamily="34" charset="0"/>
              </a:rPr>
              <a:t>google</a:t>
            </a:r>
            <a:r>
              <a:rPr lang="en-US" sz="2000" dirty="0" smtClean="0">
                <a:solidFill>
                  <a:srgbClr val="FF0000"/>
                </a:solidFill>
                <a:latin typeface="Arial" pitchFamily="34" charset="0"/>
                <a:cs typeface="Arial" pitchFamily="34" charset="0"/>
              </a:rPr>
              <a:t> code</a:t>
            </a:r>
            <a:endParaRPr lang="en-US" sz="2000" dirty="0">
              <a:solidFill>
                <a:srgbClr val="FF0000"/>
              </a:solidFill>
              <a:latin typeface="Arial" pitchFamily="34" charset="0"/>
              <a:cs typeface="Arial" pitchFamily="34" charset="0"/>
            </a:endParaRPr>
          </a:p>
        </p:txBody>
      </p:sp>
      <p:sp>
        <p:nvSpPr>
          <p:cNvPr id="5" name="Rounded Rectangle 4"/>
          <p:cNvSpPr/>
          <p:nvPr/>
        </p:nvSpPr>
        <p:spPr>
          <a:xfrm>
            <a:off x="3276600" y="838200"/>
            <a:ext cx="2209800" cy="4572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err="1" smtClean="0">
                <a:latin typeface="Arial" pitchFamily="34" charset="0"/>
                <a:cs typeface="Arial" pitchFamily="34" charset="0"/>
              </a:rPr>
              <a:t>Khái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niệm</a:t>
            </a:r>
            <a:endParaRPr lang="en-US" sz="2400" dirty="0">
              <a:latin typeface="Arial" pitchFamily="34" charset="0"/>
              <a:cs typeface="Arial" pitchFamily="34" charset="0"/>
            </a:endParaRPr>
          </a:p>
        </p:txBody>
      </p:sp>
      <p:sp>
        <p:nvSpPr>
          <p:cNvPr id="6" name="Rounded Rectangle 5"/>
          <p:cNvSpPr/>
          <p:nvPr/>
        </p:nvSpPr>
        <p:spPr>
          <a:xfrm>
            <a:off x="152400" y="1524000"/>
            <a:ext cx="3581400" cy="48006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sz="1600" dirty="0" smtClean="0">
                <a:latin typeface="Arial" pitchFamily="34" charset="0"/>
                <a:cs typeface="Arial" pitchFamily="34" charset="0"/>
              </a:rPr>
              <a:t>     Google </a:t>
            </a:r>
            <a:r>
              <a:rPr lang="en-US" sz="1600" dirty="0">
                <a:latin typeface="Arial" pitchFamily="34" charset="0"/>
                <a:cs typeface="Arial" pitchFamily="34" charset="0"/>
              </a:rPr>
              <a:t>code </a:t>
            </a:r>
            <a:r>
              <a:rPr lang="en-US" sz="1600" dirty="0" err="1">
                <a:latin typeface="Arial" pitchFamily="34" charset="0"/>
                <a:cs typeface="Arial" pitchFamily="34" charset="0"/>
              </a:rPr>
              <a:t>là</a:t>
            </a:r>
            <a:r>
              <a:rPr lang="en-US" sz="1600" dirty="0">
                <a:latin typeface="Arial" pitchFamily="34" charset="0"/>
                <a:cs typeface="Arial" pitchFamily="34" charset="0"/>
              </a:rPr>
              <a:t> </a:t>
            </a:r>
            <a:r>
              <a:rPr lang="en-US" sz="1600" dirty="0" err="1">
                <a:latin typeface="Arial" pitchFamily="34" charset="0"/>
                <a:cs typeface="Arial" pitchFamily="34" charset="0"/>
              </a:rPr>
              <a:t>một</a:t>
            </a:r>
            <a:r>
              <a:rPr lang="en-US" sz="1600" dirty="0">
                <a:latin typeface="Arial" pitchFamily="34" charset="0"/>
                <a:cs typeface="Arial" pitchFamily="34" charset="0"/>
              </a:rPr>
              <a:t> </a:t>
            </a:r>
            <a:r>
              <a:rPr lang="en-US" sz="1600" dirty="0" err="1">
                <a:latin typeface="Arial" pitchFamily="34" charset="0"/>
                <a:cs typeface="Arial" pitchFamily="34" charset="0"/>
              </a:rPr>
              <a:t>trang</a:t>
            </a:r>
            <a:r>
              <a:rPr lang="en-US" sz="1600" dirty="0">
                <a:latin typeface="Arial" pitchFamily="34" charset="0"/>
                <a:cs typeface="Arial" pitchFamily="34" charset="0"/>
              </a:rPr>
              <a:t> web </a:t>
            </a:r>
            <a:r>
              <a:rPr lang="en-US" sz="1600" dirty="0" err="1">
                <a:latin typeface="Arial" pitchFamily="34" charset="0"/>
                <a:cs typeface="Arial" pitchFamily="34" charset="0"/>
              </a:rPr>
              <a:t>của</a:t>
            </a:r>
            <a:r>
              <a:rPr lang="en-US" sz="1600" dirty="0">
                <a:latin typeface="Arial" pitchFamily="34" charset="0"/>
                <a:cs typeface="Arial" pitchFamily="34" charset="0"/>
              </a:rPr>
              <a:t> </a:t>
            </a:r>
            <a:r>
              <a:rPr lang="en-US" sz="1600" dirty="0" err="1">
                <a:latin typeface="Arial" pitchFamily="34" charset="0"/>
                <a:cs typeface="Arial" pitchFamily="34" charset="0"/>
              </a:rPr>
              <a:t>google</a:t>
            </a:r>
            <a:r>
              <a:rPr lang="en-US" sz="1600" dirty="0">
                <a:latin typeface="Arial" pitchFamily="34" charset="0"/>
                <a:cs typeface="Arial" pitchFamily="34" charset="0"/>
              </a:rPr>
              <a:t> </a:t>
            </a:r>
            <a:r>
              <a:rPr lang="en-US" sz="1600" dirty="0" err="1">
                <a:latin typeface="Arial" pitchFamily="34" charset="0"/>
                <a:cs typeface="Arial" pitchFamily="34" charset="0"/>
              </a:rPr>
              <a:t>trong</a:t>
            </a:r>
            <a:r>
              <a:rPr lang="en-US" sz="1600" dirty="0">
                <a:latin typeface="Arial" pitchFamily="34" charset="0"/>
                <a:cs typeface="Arial" pitchFamily="34" charset="0"/>
              </a:rPr>
              <a:t> </a:t>
            </a:r>
            <a:r>
              <a:rPr lang="en-US" sz="1600" dirty="0" err="1">
                <a:latin typeface="Arial" pitchFamily="34" charset="0"/>
                <a:cs typeface="Arial" pitchFamily="34" charset="0"/>
              </a:rPr>
              <a:t>đó</a:t>
            </a:r>
            <a:r>
              <a:rPr lang="en-US" sz="1600" dirty="0">
                <a:latin typeface="Arial" pitchFamily="34" charset="0"/>
                <a:cs typeface="Arial" pitchFamily="34" charset="0"/>
              </a:rPr>
              <a:t> </a:t>
            </a:r>
            <a:r>
              <a:rPr lang="en-US" sz="1600" dirty="0" err="1">
                <a:latin typeface="Arial" pitchFamily="34" charset="0"/>
                <a:cs typeface="Arial" pitchFamily="34" charset="0"/>
              </a:rPr>
              <a:t>tập</a:t>
            </a:r>
            <a:r>
              <a:rPr lang="en-US" sz="1600" dirty="0">
                <a:latin typeface="Arial" pitchFamily="34" charset="0"/>
                <a:cs typeface="Arial" pitchFamily="34" charset="0"/>
              </a:rPr>
              <a:t> </a:t>
            </a:r>
            <a:r>
              <a:rPr lang="en-US" sz="1600" dirty="0" err="1">
                <a:latin typeface="Arial" pitchFamily="34" charset="0"/>
                <a:cs typeface="Arial" pitchFamily="34" charset="0"/>
              </a:rPr>
              <a:t>trung</a:t>
            </a:r>
            <a:r>
              <a:rPr lang="en-US" sz="1600" dirty="0">
                <a:latin typeface="Arial" pitchFamily="34" charset="0"/>
                <a:cs typeface="Arial" pitchFamily="34" charset="0"/>
              </a:rPr>
              <a:t> </a:t>
            </a:r>
            <a:r>
              <a:rPr lang="en-US" sz="1600" dirty="0" err="1">
                <a:latin typeface="Arial" pitchFamily="34" charset="0"/>
                <a:cs typeface="Arial" pitchFamily="34" charset="0"/>
              </a:rPr>
              <a:t>các</a:t>
            </a:r>
            <a:r>
              <a:rPr lang="en-US" sz="1600" dirty="0">
                <a:latin typeface="Arial" pitchFamily="34" charset="0"/>
                <a:cs typeface="Arial" pitchFamily="34" charset="0"/>
              </a:rPr>
              <a:t> </a:t>
            </a:r>
            <a:r>
              <a:rPr lang="en-US" sz="1600" dirty="0" err="1">
                <a:latin typeface="Arial" pitchFamily="34" charset="0"/>
                <a:cs typeface="Arial" pitchFamily="34" charset="0"/>
              </a:rPr>
              <a:t>nhà</a:t>
            </a:r>
            <a:r>
              <a:rPr lang="en-US" sz="1600" dirty="0">
                <a:latin typeface="Arial" pitchFamily="34" charset="0"/>
                <a:cs typeface="Arial" pitchFamily="34" charset="0"/>
              </a:rPr>
              <a:t> </a:t>
            </a:r>
            <a:r>
              <a:rPr lang="en-US" sz="1600" dirty="0" err="1">
                <a:latin typeface="Arial" pitchFamily="34" charset="0"/>
                <a:cs typeface="Arial" pitchFamily="34" charset="0"/>
              </a:rPr>
              <a:t>phát</a:t>
            </a:r>
            <a:r>
              <a:rPr lang="en-US" sz="1600" dirty="0">
                <a:latin typeface="Arial" pitchFamily="34" charset="0"/>
                <a:cs typeface="Arial" pitchFamily="34" charset="0"/>
              </a:rPr>
              <a:t> </a:t>
            </a:r>
            <a:r>
              <a:rPr lang="en-US" sz="1600" dirty="0" err="1">
                <a:latin typeface="Arial" pitchFamily="34" charset="0"/>
                <a:cs typeface="Arial" pitchFamily="34" charset="0"/>
              </a:rPr>
              <a:t>triển</a:t>
            </a:r>
            <a:r>
              <a:rPr lang="en-US" sz="1600" dirty="0">
                <a:latin typeface="Arial" pitchFamily="34" charset="0"/>
                <a:cs typeface="Arial" pitchFamily="34" charset="0"/>
              </a:rPr>
              <a:t> </a:t>
            </a:r>
            <a:r>
              <a:rPr lang="en-US" sz="1600" dirty="0" err="1">
                <a:latin typeface="Arial" pitchFamily="34" charset="0"/>
                <a:cs typeface="Arial" pitchFamily="34" charset="0"/>
              </a:rPr>
              <a:t>các</a:t>
            </a:r>
            <a:r>
              <a:rPr lang="en-US" sz="1600" dirty="0">
                <a:latin typeface="Arial" pitchFamily="34" charset="0"/>
                <a:cs typeface="Arial" pitchFamily="34" charset="0"/>
              </a:rPr>
              <a:t> </a:t>
            </a:r>
            <a:r>
              <a:rPr lang="en-US" sz="1600" dirty="0" err="1">
                <a:latin typeface="Arial" pitchFamily="34" charset="0"/>
                <a:cs typeface="Arial" pitchFamily="34" charset="0"/>
              </a:rPr>
              <a:t>dự</a:t>
            </a:r>
            <a:r>
              <a:rPr lang="en-US" sz="1600" dirty="0">
                <a:latin typeface="Arial" pitchFamily="34" charset="0"/>
                <a:cs typeface="Arial" pitchFamily="34" charset="0"/>
              </a:rPr>
              <a:t> </a:t>
            </a:r>
            <a:r>
              <a:rPr lang="en-US" sz="1600" dirty="0" err="1">
                <a:latin typeface="Arial" pitchFamily="34" charset="0"/>
                <a:cs typeface="Arial" pitchFamily="34" charset="0"/>
              </a:rPr>
              <a:t>án</a:t>
            </a:r>
            <a:r>
              <a:rPr lang="en-US" sz="1600" dirty="0">
                <a:latin typeface="Arial" pitchFamily="34" charset="0"/>
                <a:cs typeface="Arial" pitchFamily="34" charset="0"/>
              </a:rPr>
              <a:t> </a:t>
            </a:r>
            <a:r>
              <a:rPr lang="en-US" sz="1600" dirty="0" err="1">
                <a:latin typeface="Arial" pitchFamily="34" charset="0"/>
                <a:cs typeface="Arial" pitchFamily="34" charset="0"/>
              </a:rPr>
              <a:t>phần</a:t>
            </a:r>
            <a:r>
              <a:rPr lang="en-US" sz="1600" dirty="0">
                <a:latin typeface="Arial" pitchFamily="34" charset="0"/>
                <a:cs typeface="Arial" pitchFamily="34" charset="0"/>
              </a:rPr>
              <a:t> </a:t>
            </a:r>
            <a:r>
              <a:rPr lang="en-US" sz="1600" dirty="0" err="1">
                <a:latin typeface="Arial" pitchFamily="34" charset="0"/>
                <a:cs typeface="Arial" pitchFamily="34" charset="0"/>
              </a:rPr>
              <a:t>mềm</a:t>
            </a:r>
            <a:r>
              <a:rPr lang="en-US" sz="1600" dirty="0">
                <a:latin typeface="Arial" pitchFamily="34" charset="0"/>
                <a:cs typeface="Arial" pitchFamily="34" charset="0"/>
              </a:rPr>
              <a:t> </a:t>
            </a:r>
            <a:r>
              <a:rPr lang="en-US" sz="1600" dirty="0" err="1">
                <a:latin typeface="Arial" pitchFamily="34" charset="0"/>
                <a:cs typeface="Arial" pitchFamily="34" charset="0"/>
              </a:rPr>
              <a:t>mã</a:t>
            </a:r>
            <a:r>
              <a:rPr lang="en-US" sz="1600" dirty="0">
                <a:latin typeface="Arial" pitchFamily="34" charset="0"/>
                <a:cs typeface="Arial" pitchFamily="34" charset="0"/>
              </a:rPr>
              <a:t> </a:t>
            </a:r>
            <a:r>
              <a:rPr lang="en-US" sz="1600" dirty="0" err="1">
                <a:latin typeface="Arial" pitchFamily="34" charset="0"/>
                <a:cs typeface="Arial" pitchFamily="34" charset="0"/>
              </a:rPr>
              <a:t>nguồn</a:t>
            </a:r>
            <a:r>
              <a:rPr lang="en-US" sz="1600" dirty="0">
                <a:latin typeface="Arial" pitchFamily="34" charset="0"/>
                <a:cs typeface="Arial" pitchFamily="34" charset="0"/>
              </a:rPr>
              <a:t> </a:t>
            </a:r>
            <a:r>
              <a:rPr lang="en-US" sz="1600" dirty="0" err="1">
                <a:latin typeface="Arial" pitchFamily="34" charset="0"/>
                <a:cs typeface="Arial" pitchFamily="34" charset="0"/>
              </a:rPr>
              <a:t>mở</a:t>
            </a:r>
            <a:r>
              <a:rPr lang="en-US" sz="1600" dirty="0">
                <a:latin typeface="Arial" pitchFamily="34" charset="0"/>
                <a:cs typeface="Arial" pitchFamily="34" charset="0"/>
              </a:rPr>
              <a:t> </a:t>
            </a:r>
            <a:r>
              <a:rPr lang="en-US" sz="1600" dirty="0" err="1">
                <a:latin typeface="Arial" pitchFamily="34" charset="0"/>
                <a:cs typeface="Arial" pitchFamily="34" charset="0"/>
              </a:rPr>
              <a:t>được</a:t>
            </a:r>
            <a:r>
              <a:rPr lang="en-US" sz="1600" dirty="0">
                <a:latin typeface="Arial" pitchFamily="34" charset="0"/>
                <a:cs typeface="Arial" pitchFamily="34" charset="0"/>
              </a:rPr>
              <a:t> </a:t>
            </a:r>
            <a:r>
              <a:rPr lang="en-US" sz="1600" dirty="0" err="1">
                <a:latin typeface="Arial" pitchFamily="34" charset="0"/>
                <a:cs typeface="Arial" pitchFamily="34" charset="0"/>
              </a:rPr>
              <a:t>hỗ</a:t>
            </a:r>
            <a:r>
              <a:rPr lang="en-US" sz="1600" dirty="0">
                <a:latin typeface="Arial" pitchFamily="34" charset="0"/>
                <a:cs typeface="Arial" pitchFamily="34" charset="0"/>
              </a:rPr>
              <a:t> </a:t>
            </a:r>
            <a:r>
              <a:rPr lang="en-US" sz="1600" dirty="0" err="1">
                <a:latin typeface="Arial" pitchFamily="34" charset="0"/>
                <a:cs typeface="Arial" pitchFamily="34" charset="0"/>
              </a:rPr>
              <a:t>trợ</a:t>
            </a:r>
            <a:r>
              <a:rPr lang="en-US" sz="1600" dirty="0">
                <a:latin typeface="Arial" pitchFamily="34" charset="0"/>
                <a:cs typeface="Arial" pitchFamily="34" charset="0"/>
              </a:rPr>
              <a:t> </a:t>
            </a:r>
            <a:r>
              <a:rPr lang="en-US" sz="1600" dirty="0" err="1">
                <a:latin typeface="Arial" pitchFamily="34" charset="0"/>
                <a:cs typeface="Arial" pitchFamily="34" charset="0"/>
              </a:rPr>
              <a:t>bởi</a:t>
            </a:r>
            <a:r>
              <a:rPr lang="en-US" sz="1600" dirty="0">
                <a:latin typeface="Arial" pitchFamily="34" charset="0"/>
                <a:cs typeface="Arial" pitchFamily="34" charset="0"/>
              </a:rPr>
              <a:t> </a:t>
            </a:r>
            <a:r>
              <a:rPr lang="en-US" sz="1600" dirty="0" err="1">
                <a:latin typeface="Arial" pitchFamily="34" charset="0"/>
                <a:cs typeface="Arial" pitchFamily="34" charset="0"/>
              </a:rPr>
              <a:t>google</a:t>
            </a:r>
            <a:r>
              <a:rPr lang="en-US" sz="1600" dirty="0">
                <a:latin typeface="Arial" pitchFamily="34" charset="0"/>
                <a:cs typeface="Arial" pitchFamily="34" charset="0"/>
              </a:rPr>
              <a:t>. </a:t>
            </a:r>
            <a:r>
              <a:rPr lang="en-US" sz="1600" dirty="0" err="1">
                <a:latin typeface="Arial" pitchFamily="34" charset="0"/>
                <a:cs typeface="Arial" pitchFamily="34" charset="0"/>
              </a:rPr>
              <a:t>Trang</a:t>
            </a:r>
            <a:r>
              <a:rPr lang="en-US" sz="1600" dirty="0">
                <a:latin typeface="Arial" pitchFamily="34" charset="0"/>
                <a:cs typeface="Arial" pitchFamily="34" charset="0"/>
              </a:rPr>
              <a:t> </a:t>
            </a:r>
            <a:r>
              <a:rPr lang="en-US" sz="1600" dirty="0" err="1">
                <a:latin typeface="Arial" pitchFamily="34" charset="0"/>
                <a:cs typeface="Arial" pitchFamily="34" charset="0"/>
              </a:rPr>
              <a:t>có</a:t>
            </a:r>
            <a:r>
              <a:rPr lang="en-US" sz="1600" dirty="0">
                <a:latin typeface="Arial" pitchFamily="34" charset="0"/>
                <a:cs typeface="Arial" pitchFamily="34" charset="0"/>
              </a:rPr>
              <a:t> </a:t>
            </a:r>
            <a:r>
              <a:rPr lang="en-US" sz="1600" dirty="0" err="1">
                <a:latin typeface="Arial" pitchFamily="34" charset="0"/>
                <a:cs typeface="Arial" pitchFamily="34" charset="0"/>
              </a:rPr>
              <a:t>rất</a:t>
            </a:r>
            <a:r>
              <a:rPr lang="en-US" sz="1600" dirty="0">
                <a:latin typeface="Arial" pitchFamily="34" charset="0"/>
                <a:cs typeface="Arial" pitchFamily="34" charset="0"/>
              </a:rPr>
              <a:t> </a:t>
            </a:r>
            <a:r>
              <a:rPr lang="en-US" sz="1600" dirty="0" err="1">
                <a:latin typeface="Arial" pitchFamily="34" charset="0"/>
                <a:cs typeface="Arial" pitchFamily="34" charset="0"/>
              </a:rPr>
              <a:t>nhiều</a:t>
            </a:r>
            <a:r>
              <a:rPr lang="en-US" sz="1600" dirty="0">
                <a:latin typeface="Arial" pitchFamily="34" charset="0"/>
                <a:cs typeface="Arial" pitchFamily="34" charset="0"/>
              </a:rPr>
              <a:t> </a:t>
            </a:r>
            <a:r>
              <a:rPr lang="en-US" sz="1600" dirty="0" err="1">
                <a:latin typeface="Arial" pitchFamily="34" charset="0"/>
                <a:cs typeface="Arial" pitchFamily="34" charset="0"/>
              </a:rPr>
              <a:t>mã</a:t>
            </a:r>
            <a:r>
              <a:rPr lang="en-US" sz="1600" dirty="0">
                <a:latin typeface="Arial" pitchFamily="34" charset="0"/>
                <a:cs typeface="Arial" pitchFamily="34" charset="0"/>
              </a:rPr>
              <a:t> </a:t>
            </a:r>
            <a:r>
              <a:rPr lang="en-US" sz="1600" dirty="0" err="1">
                <a:latin typeface="Arial" pitchFamily="34" charset="0"/>
                <a:cs typeface="Arial" pitchFamily="34" charset="0"/>
              </a:rPr>
              <a:t>nguồn</a:t>
            </a:r>
            <a:r>
              <a:rPr lang="en-US" sz="1600" dirty="0">
                <a:latin typeface="Arial" pitchFamily="34" charset="0"/>
                <a:cs typeface="Arial" pitchFamily="34" charset="0"/>
              </a:rPr>
              <a:t> </a:t>
            </a:r>
            <a:r>
              <a:rPr lang="en-US" sz="1600" dirty="0" err="1">
                <a:latin typeface="Arial" pitchFamily="34" charset="0"/>
                <a:cs typeface="Arial" pitchFamily="34" charset="0"/>
              </a:rPr>
              <a:t>phần</a:t>
            </a:r>
            <a:r>
              <a:rPr lang="en-US" sz="1600" dirty="0">
                <a:latin typeface="Arial" pitchFamily="34" charset="0"/>
                <a:cs typeface="Arial" pitchFamily="34" charset="0"/>
              </a:rPr>
              <a:t> </a:t>
            </a:r>
            <a:r>
              <a:rPr lang="en-US" sz="1600" dirty="0" err="1">
                <a:latin typeface="Arial" pitchFamily="34" charset="0"/>
                <a:cs typeface="Arial" pitchFamily="34" charset="0"/>
              </a:rPr>
              <a:t>mềm</a:t>
            </a:r>
            <a:r>
              <a:rPr lang="en-US" sz="1600" dirty="0">
                <a:latin typeface="Arial" pitchFamily="34" charset="0"/>
                <a:cs typeface="Arial" pitchFamily="34" charset="0"/>
              </a:rPr>
              <a:t> </a:t>
            </a:r>
            <a:r>
              <a:rPr lang="en-US" sz="1600" dirty="0" err="1">
                <a:latin typeface="Arial" pitchFamily="34" charset="0"/>
                <a:cs typeface="Arial" pitchFamily="34" charset="0"/>
              </a:rPr>
              <a:t>và</a:t>
            </a:r>
            <a:r>
              <a:rPr lang="en-US" sz="1600" dirty="0">
                <a:latin typeface="Arial" pitchFamily="34" charset="0"/>
                <a:cs typeface="Arial" pitchFamily="34" charset="0"/>
              </a:rPr>
              <a:t> </a:t>
            </a:r>
            <a:r>
              <a:rPr lang="en-US" sz="1600" dirty="0" err="1">
                <a:latin typeface="Arial" pitchFamily="34" charset="0"/>
                <a:cs typeface="Arial" pitchFamily="34" charset="0"/>
              </a:rPr>
              <a:t>danh</a:t>
            </a:r>
            <a:r>
              <a:rPr lang="en-US" sz="1600" dirty="0">
                <a:latin typeface="Arial" pitchFamily="34" charset="0"/>
                <a:cs typeface="Arial" pitchFamily="34" charset="0"/>
              </a:rPr>
              <a:t> </a:t>
            </a:r>
            <a:r>
              <a:rPr lang="en-US" sz="1600" dirty="0" err="1">
                <a:latin typeface="Arial" pitchFamily="34" charset="0"/>
                <a:cs typeface="Arial" pitchFamily="34" charset="0"/>
              </a:rPr>
              <a:t>sách</a:t>
            </a:r>
            <a:r>
              <a:rPr lang="en-US" sz="1600" dirty="0">
                <a:latin typeface="Arial" pitchFamily="34" charset="0"/>
                <a:cs typeface="Arial" pitchFamily="34" charset="0"/>
              </a:rPr>
              <a:t> </a:t>
            </a:r>
            <a:r>
              <a:rPr lang="en-US" sz="1600" dirty="0" err="1">
                <a:latin typeface="Arial" pitchFamily="34" charset="0"/>
                <a:cs typeface="Arial" pitchFamily="34" charset="0"/>
              </a:rPr>
              <a:t>các</a:t>
            </a:r>
            <a:r>
              <a:rPr lang="en-US" sz="1600" dirty="0">
                <a:latin typeface="Arial" pitchFamily="34" charset="0"/>
                <a:cs typeface="Arial" pitchFamily="34" charset="0"/>
              </a:rPr>
              <a:t> </a:t>
            </a:r>
            <a:r>
              <a:rPr lang="en-US" sz="1600" dirty="0" err="1">
                <a:latin typeface="Arial" pitchFamily="34" charset="0"/>
                <a:cs typeface="Arial" pitchFamily="34" charset="0"/>
              </a:rPr>
              <a:t>dịch</a:t>
            </a:r>
            <a:r>
              <a:rPr lang="en-US" sz="1600" dirty="0">
                <a:latin typeface="Arial" pitchFamily="34" charset="0"/>
                <a:cs typeface="Arial" pitchFamily="34" charset="0"/>
              </a:rPr>
              <a:t> </a:t>
            </a:r>
            <a:r>
              <a:rPr lang="en-US" sz="1600" dirty="0" err="1">
                <a:latin typeface="Arial" pitchFamily="34" charset="0"/>
                <a:cs typeface="Arial" pitchFamily="34" charset="0"/>
              </a:rPr>
              <a:t>vụ</a:t>
            </a:r>
            <a:r>
              <a:rPr lang="en-US" sz="1600" dirty="0">
                <a:latin typeface="Arial" pitchFamily="34" charset="0"/>
                <a:cs typeface="Arial" pitchFamily="34" charset="0"/>
              </a:rPr>
              <a:t> </a:t>
            </a:r>
            <a:r>
              <a:rPr lang="en-US" sz="1600" dirty="0" err="1">
                <a:latin typeface="Arial" pitchFamily="34" charset="0"/>
                <a:cs typeface="Arial" pitchFamily="34" charset="0"/>
              </a:rPr>
              <a:t>có</a:t>
            </a:r>
            <a:r>
              <a:rPr lang="en-US" sz="1600" dirty="0">
                <a:latin typeface="Arial" pitchFamily="34" charset="0"/>
                <a:cs typeface="Arial" pitchFamily="34" charset="0"/>
              </a:rPr>
              <a:t> </a:t>
            </a:r>
            <a:r>
              <a:rPr lang="en-US" sz="1600" dirty="0" err="1">
                <a:latin typeface="Arial" pitchFamily="34" charset="0"/>
                <a:cs typeface="Arial" pitchFamily="34" charset="0"/>
              </a:rPr>
              <a:t>hỗ</a:t>
            </a:r>
            <a:r>
              <a:rPr lang="en-US" sz="1600" dirty="0">
                <a:latin typeface="Arial" pitchFamily="34" charset="0"/>
                <a:cs typeface="Arial" pitchFamily="34" charset="0"/>
              </a:rPr>
              <a:t> </a:t>
            </a:r>
            <a:r>
              <a:rPr lang="en-US" sz="1600" dirty="0" err="1">
                <a:latin typeface="Arial" pitchFamily="34" charset="0"/>
                <a:cs typeface="Arial" pitchFamily="34" charset="0"/>
              </a:rPr>
              <a:t>trợ</a:t>
            </a:r>
            <a:r>
              <a:rPr lang="en-US" sz="1600" dirty="0">
                <a:latin typeface="Arial" pitchFamily="34" charset="0"/>
                <a:cs typeface="Arial" pitchFamily="34" charset="0"/>
              </a:rPr>
              <a:t> </a:t>
            </a:r>
            <a:r>
              <a:rPr lang="en-US" sz="1600" dirty="0" err="1">
                <a:latin typeface="Arial" pitchFamily="34" charset="0"/>
                <a:cs typeface="Arial" pitchFamily="34" charset="0"/>
              </a:rPr>
              <a:t>các</a:t>
            </a:r>
            <a:r>
              <a:rPr lang="en-US" sz="1600" dirty="0">
                <a:latin typeface="Arial" pitchFamily="34" charset="0"/>
                <a:cs typeface="Arial" pitchFamily="34" charset="0"/>
              </a:rPr>
              <a:t> API </a:t>
            </a:r>
            <a:r>
              <a:rPr lang="en-US" sz="1600" dirty="0" err="1">
                <a:latin typeface="Arial" pitchFamily="34" charset="0"/>
                <a:cs typeface="Arial" pitchFamily="34" charset="0"/>
              </a:rPr>
              <a:t>công</a:t>
            </a:r>
            <a:r>
              <a:rPr lang="en-US" sz="1600" dirty="0">
                <a:latin typeface="Arial" pitchFamily="34" charset="0"/>
                <a:cs typeface="Arial" pitchFamily="34" charset="0"/>
              </a:rPr>
              <a:t> </a:t>
            </a:r>
            <a:r>
              <a:rPr lang="en-US" sz="1600" dirty="0" err="1">
                <a:latin typeface="Arial" pitchFamily="34" charset="0"/>
                <a:cs typeface="Arial" pitchFamily="34" charset="0"/>
              </a:rPr>
              <a:t>cộng</a:t>
            </a:r>
            <a:r>
              <a:rPr lang="en-US" sz="1600" dirty="0">
                <a:latin typeface="Arial" pitchFamily="34" charset="0"/>
                <a:cs typeface="Arial" pitchFamily="34" charset="0"/>
              </a:rPr>
              <a:t> </a:t>
            </a:r>
            <a:r>
              <a:rPr lang="en-US" sz="1600" dirty="0" err="1">
                <a:latin typeface="Arial" pitchFamily="34" charset="0"/>
                <a:cs typeface="Arial" pitchFamily="34" charset="0"/>
              </a:rPr>
              <a:t>để</a:t>
            </a:r>
            <a:r>
              <a:rPr lang="en-US" sz="1600" dirty="0">
                <a:latin typeface="Arial" pitchFamily="34" charset="0"/>
                <a:cs typeface="Arial" pitchFamily="34" charset="0"/>
              </a:rPr>
              <a:t> </a:t>
            </a:r>
            <a:r>
              <a:rPr lang="en-US" sz="1600" dirty="0" err="1">
                <a:latin typeface="Arial" pitchFamily="34" charset="0"/>
                <a:cs typeface="Arial" pitchFamily="34" charset="0"/>
              </a:rPr>
              <a:t>phục</a:t>
            </a:r>
            <a:r>
              <a:rPr lang="en-US" sz="1600" dirty="0">
                <a:latin typeface="Arial" pitchFamily="34" charset="0"/>
                <a:cs typeface="Arial" pitchFamily="34" charset="0"/>
              </a:rPr>
              <a:t> </a:t>
            </a:r>
            <a:r>
              <a:rPr lang="en-US" sz="1600" dirty="0" err="1">
                <a:latin typeface="Arial" pitchFamily="34" charset="0"/>
                <a:cs typeface="Arial" pitchFamily="34" charset="0"/>
              </a:rPr>
              <a:t>vụ</a:t>
            </a:r>
            <a:r>
              <a:rPr lang="en-US" sz="1600" dirty="0">
                <a:latin typeface="Arial" pitchFamily="34" charset="0"/>
                <a:cs typeface="Arial" pitchFamily="34" charset="0"/>
              </a:rPr>
              <a:t> </a:t>
            </a:r>
            <a:r>
              <a:rPr lang="en-US" sz="1600" dirty="0" err="1">
                <a:latin typeface="Arial" pitchFamily="34" charset="0"/>
                <a:cs typeface="Arial" pitchFamily="34" charset="0"/>
              </a:rPr>
              <a:t>cho</a:t>
            </a:r>
            <a:r>
              <a:rPr lang="en-US" sz="1600" dirty="0">
                <a:latin typeface="Arial" pitchFamily="34" charset="0"/>
                <a:cs typeface="Arial" pitchFamily="34" charset="0"/>
              </a:rPr>
              <a:t> </a:t>
            </a:r>
            <a:r>
              <a:rPr lang="en-US" sz="1600" dirty="0" err="1">
                <a:latin typeface="Arial" pitchFamily="34" charset="0"/>
                <a:cs typeface="Arial" pitchFamily="34" charset="0"/>
              </a:rPr>
              <a:t>việc</a:t>
            </a:r>
            <a:r>
              <a:rPr lang="en-US" sz="1600" dirty="0">
                <a:latin typeface="Arial" pitchFamily="34" charset="0"/>
                <a:cs typeface="Arial" pitchFamily="34" charset="0"/>
              </a:rPr>
              <a:t> </a:t>
            </a:r>
            <a:r>
              <a:rPr lang="en-US" sz="1600" dirty="0" err="1">
                <a:latin typeface="Arial" pitchFamily="34" charset="0"/>
                <a:cs typeface="Arial" pitchFamily="34" charset="0"/>
              </a:rPr>
              <a:t>phát</a:t>
            </a:r>
            <a:r>
              <a:rPr lang="en-US" sz="1600" dirty="0">
                <a:latin typeface="Arial" pitchFamily="34" charset="0"/>
                <a:cs typeface="Arial" pitchFamily="34" charset="0"/>
              </a:rPr>
              <a:t> </a:t>
            </a:r>
            <a:r>
              <a:rPr lang="en-US" sz="1600" dirty="0" err="1">
                <a:latin typeface="Arial" pitchFamily="34" charset="0"/>
                <a:cs typeface="Arial" pitchFamily="34" charset="0"/>
              </a:rPr>
              <a:t>triển</a:t>
            </a:r>
            <a:r>
              <a:rPr lang="en-US" sz="1600" dirty="0">
                <a:latin typeface="Arial" pitchFamily="34" charset="0"/>
                <a:cs typeface="Arial" pitchFamily="34" charset="0"/>
              </a:rPr>
              <a:t> </a:t>
            </a:r>
            <a:r>
              <a:rPr lang="en-US" sz="1600" dirty="0" err="1">
                <a:latin typeface="Arial" pitchFamily="34" charset="0"/>
                <a:cs typeface="Arial" pitchFamily="34" charset="0"/>
              </a:rPr>
              <a:t>các</a:t>
            </a:r>
            <a:r>
              <a:rPr lang="en-US" sz="1600" dirty="0">
                <a:latin typeface="Arial" pitchFamily="34" charset="0"/>
                <a:cs typeface="Arial" pitchFamily="34" charset="0"/>
              </a:rPr>
              <a:t> </a:t>
            </a:r>
            <a:r>
              <a:rPr lang="en-US" sz="1600" dirty="0" err="1">
                <a:latin typeface="Arial" pitchFamily="34" charset="0"/>
                <a:cs typeface="Arial" pitchFamily="34" charset="0"/>
              </a:rPr>
              <a:t>phần</a:t>
            </a:r>
            <a:r>
              <a:rPr lang="en-US" sz="1600" dirty="0">
                <a:latin typeface="Arial" pitchFamily="34" charset="0"/>
                <a:cs typeface="Arial" pitchFamily="34" charset="0"/>
              </a:rPr>
              <a:t> </a:t>
            </a:r>
            <a:r>
              <a:rPr lang="en-US" sz="1600" dirty="0" err="1">
                <a:latin typeface="Arial" pitchFamily="34" charset="0"/>
                <a:cs typeface="Arial" pitchFamily="34" charset="0"/>
              </a:rPr>
              <a:t>mềm</a:t>
            </a:r>
            <a:r>
              <a:rPr lang="en-US" sz="1600" dirty="0">
                <a:latin typeface="Arial" pitchFamily="34" charset="0"/>
                <a:cs typeface="Arial" pitchFamily="34" charset="0"/>
              </a:rPr>
              <a:t> </a:t>
            </a:r>
            <a:r>
              <a:rPr lang="en-US" sz="1600" dirty="0" err="1">
                <a:latin typeface="Arial" pitchFamily="34" charset="0"/>
                <a:cs typeface="Arial" pitchFamily="34" charset="0"/>
              </a:rPr>
              <a:t>hỗ</a:t>
            </a:r>
            <a:r>
              <a:rPr lang="en-US" sz="1600" dirty="0">
                <a:latin typeface="Arial" pitchFamily="34" charset="0"/>
                <a:cs typeface="Arial" pitchFamily="34" charset="0"/>
              </a:rPr>
              <a:t> </a:t>
            </a:r>
            <a:r>
              <a:rPr lang="en-US" sz="1600" dirty="0" err="1">
                <a:latin typeface="Arial" pitchFamily="34" charset="0"/>
                <a:cs typeface="Arial" pitchFamily="34" charset="0"/>
              </a:rPr>
              <a:t>trợ</a:t>
            </a:r>
            <a:r>
              <a:rPr lang="en-US" sz="1600" dirty="0">
                <a:latin typeface="Arial" pitchFamily="34" charset="0"/>
                <a:cs typeface="Arial" pitchFamily="34" charset="0"/>
              </a:rPr>
              <a:t> </a:t>
            </a:r>
            <a:r>
              <a:rPr lang="en-US" sz="1600" dirty="0" err="1">
                <a:latin typeface="Arial" pitchFamily="34" charset="0"/>
                <a:cs typeface="Arial" pitchFamily="34" charset="0"/>
              </a:rPr>
              <a:t>khác</a:t>
            </a:r>
            <a:r>
              <a:rPr lang="en-US" sz="1600" dirty="0">
                <a:latin typeface="Arial" pitchFamily="34" charset="0"/>
                <a:cs typeface="Arial" pitchFamily="34" charset="0"/>
              </a:rPr>
              <a:t>.</a:t>
            </a:r>
          </a:p>
          <a:p>
            <a:r>
              <a:rPr lang="en-US" sz="1600" dirty="0" err="1" smtClean="0">
                <a:latin typeface="Arial" pitchFamily="34" charset="0"/>
                <a:cs typeface="Arial" pitchFamily="34" charset="0"/>
              </a:rPr>
              <a:t>Chúng</a:t>
            </a:r>
            <a:r>
              <a:rPr lang="en-US" sz="1600" dirty="0" smtClean="0">
                <a:latin typeface="Arial" pitchFamily="34" charset="0"/>
                <a:cs typeface="Arial" pitchFamily="34" charset="0"/>
              </a:rPr>
              <a:t> </a:t>
            </a:r>
            <a:r>
              <a:rPr lang="en-US" sz="1600" dirty="0" err="1">
                <a:latin typeface="Arial" pitchFamily="34" charset="0"/>
                <a:cs typeface="Arial" pitchFamily="34" charset="0"/>
              </a:rPr>
              <a:t>ta</a:t>
            </a:r>
            <a:r>
              <a:rPr lang="en-US" sz="1600" dirty="0">
                <a:latin typeface="Arial" pitchFamily="34" charset="0"/>
                <a:cs typeface="Arial" pitchFamily="34" charset="0"/>
              </a:rPr>
              <a:t> </a:t>
            </a:r>
            <a:r>
              <a:rPr lang="en-US" sz="1600" dirty="0" err="1">
                <a:latin typeface="Arial" pitchFamily="34" charset="0"/>
                <a:cs typeface="Arial" pitchFamily="34" charset="0"/>
              </a:rPr>
              <a:t>sử</a:t>
            </a:r>
            <a:r>
              <a:rPr lang="en-US" sz="1600" dirty="0">
                <a:latin typeface="Arial" pitchFamily="34" charset="0"/>
                <a:cs typeface="Arial" pitchFamily="34" charset="0"/>
              </a:rPr>
              <a:t> </a:t>
            </a:r>
            <a:r>
              <a:rPr lang="en-US" sz="1600" dirty="0" err="1">
                <a:latin typeface="Arial" pitchFamily="34" charset="0"/>
                <a:cs typeface="Arial" pitchFamily="34" charset="0"/>
              </a:rPr>
              <a:t>dụng</a:t>
            </a:r>
            <a:r>
              <a:rPr lang="en-US" sz="1600" dirty="0">
                <a:latin typeface="Arial" pitchFamily="34" charset="0"/>
                <a:cs typeface="Arial" pitchFamily="34" charset="0"/>
              </a:rPr>
              <a:t> Google code </a:t>
            </a:r>
            <a:r>
              <a:rPr lang="en-US" sz="1600" dirty="0" err="1">
                <a:latin typeface="Arial" pitchFamily="34" charset="0"/>
                <a:cs typeface="Arial" pitchFamily="34" charset="0"/>
              </a:rPr>
              <a:t>như</a:t>
            </a:r>
            <a:r>
              <a:rPr lang="en-US" sz="1600" dirty="0">
                <a:latin typeface="Arial" pitchFamily="34" charset="0"/>
                <a:cs typeface="Arial" pitchFamily="34" charset="0"/>
              </a:rPr>
              <a:t> </a:t>
            </a:r>
            <a:r>
              <a:rPr lang="en-US" sz="1600" dirty="0" err="1">
                <a:latin typeface="Arial" pitchFamily="34" charset="0"/>
                <a:cs typeface="Arial" pitchFamily="34" charset="0"/>
              </a:rPr>
              <a:t>một</a:t>
            </a:r>
            <a:r>
              <a:rPr lang="en-US" sz="1600" dirty="0">
                <a:latin typeface="Arial" pitchFamily="34" charset="0"/>
                <a:cs typeface="Arial" pitchFamily="34" charset="0"/>
              </a:rPr>
              <a:t> free web host </a:t>
            </a:r>
            <a:r>
              <a:rPr lang="en-US" sz="1600" dirty="0" err="1">
                <a:latin typeface="Arial" pitchFamily="34" charset="0"/>
                <a:cs typeface="Arial" pitchFamily="34" charset="0"/>
              </a:rPr>
              <a:t>để</a:t>
            </a:r>
            <a:r>
              <a:rPr lang="en-US" sz="1600" dirty="0">
                <a:latin typeface="Arial" pitchFamily="34" charset="0"/>
                <a:cs typeface="Arial" pitchFamily="34" charset="0"/>
              </a:rPr>
              <a:t> </a:t>
            </a:r>
            <a:r>
              <a:rPr lang="en-US" sz="1600" dirty="0" err="1">
                <a:latin typeface="Arial" pitchFamily="34" charset="0"/>
                <a:cs typeface="Arial" pitchFamily="34" charset="0"/>
              </a:rPr>
              <a:t>lưu</a:t>
            </a:r>
            <a:r>
              <a:rPr lang="en-US" sz="1600" dirty="0">
                <a:latin typeface="Arial" pitchFamily="34" charset="0"/>
                <a:cs typeface="Arial" pitchFamily="34" charset="0"/>
              </a:rPr>
              <a:t> </a:t>
            </a:r>
            <a:r>
              <a:rPr lang="en-US" sz="1600" dirty="0" err="1">
                <a:latin typeface="Arial" pitchFamily="34" charset="0"/>
                <a:cs typeface="Arial" pitchFamily="34" charset="0"/>
              </a:rPr>
              <a:t>giữ</a:t>
            </a:r>
            <a:r>
              <a:rPr lang="en-US" sz="1600" dirty="0">
                <a:latin typeface="Arial" pitchFamily="34" charset="0"/>
                <a:cs typeface="Arial" pitchFamily="34" charset="0"/>
              </a:rPr>
              <a:t> </a:t>
            </a:r>
            <a:r>
              <a:rPr lang="en-US" sz="1600" dirty="0" err="1">
                <a:latin typeface="Arial" pitchFamily="34" charset="0"/>
                <a:cs typeface="Arial" pitchFamily="34" charset="0"/>
              </a:rPr>
              <a:t>thông</a:t>
            </a:r>
            <a:r>
              <a:rPr lang="en-US" sz="1600" dirty="0">
                <a:latin typeface="Arial" pitchFamily="34" charset="0"/>
                <a:cs typeface="Arial" pitchFamily="34" charset="0"/>
              </a:rPr>
              <a:t> tin, source code </a:t>
            </a:r>
            <a:r>
              <a:rPr lang="en-US" sz="1600" dirty="0" err="1">
                <a:latin typeface="Arial" pitchFamily="34" charset="0"/>
                <a:cs typeface="Arial" pitchFamily="34" charset="0"/>
              </a:rPr>
              <a:t>cũng</a:t>
            </a:r>
            <a:r>
              <a:rPr lang="en-US" sz="1600" dirty="0">
                <a:latin typeface="Arial" pitchFamily="34" charset="0"/>
                <a:cs typeface="Arial" pitchFamily="34" charset="0"/>
              </a:rPr>
              <a:t> </a:t>
            </a:r>
            <a:r>
              <a:rPr lang="en-US" sz="1600" dirty="0" err="1">
                <a:latin typeface="Arial" pitchFamily="34" charset="0"/>
                <a:cs typeface="Arial" pitchFamily="34" charset="0"/>
              </a:rPr>
              <a:t>như</a:t>
            </a:r>
            <a:r>
              <a:rPr lang="en-US" sz="1600" dirty="0">
                <a:latin typeface="Arial" pitchFamily="34" charset="0"/>
                <a:cs typeface="Arial" pitchFamily="34" charset="0"/>
              </a:rPr>
              <a:t> </a:t>
            </a:r>
            <a:r>
              <a:rPr lang="en-US" sz="1600" dirty="0" err="1">
                <a:latin typeface="Arial" pitchFamily="34" charset="0"/>
                <a:cs typeface="Arial" pitchFamily="34" charset="0"/>
              </a:rPr>
              <a:t>những</a:t>
            </a:r>
            <a:r>
              <a:rPr lang="en-US" sz="1600" dirty="0">
                <a:latin typeface="Arial" pitchFamily="34" charset="0"/>
                <a:cs typeface="Arial" pitchFamily="34" charset="0"/>
              </a:rPr>
              <a:t> </a:t>
            </a:r>
            <a:r>
              <a:rPr lang="en-US" sz="1600" dirty="0" err="1">
                <a:latin typeface="Arial" pitchFamily="34" charset="0"/>
                <a:cs typeface="Arial" pitchFamily="34" charset="0"/>
              </a:rPr>
              <a:t>thư</a:t>
            </a:r>
            <a:r>
              <a:rPr lang="en-US" sz="1600" dirty="0">
                <a:latin typeface="Arial" pitchFamily="34" charset="0"/>
                <a:cs typeface="Arial" pitchFamily="34" charset="0"/>
              </a:rPr>
              <a:t> </a:t>
            </a:r>
            <a:r>
              <a:rPr lang="en-US" sz="1600" dirty="0" err="1">
                <a:latin typeface="Arial" pitchFamily="34" charset="0"/>
                <a:cs typeface="Arial" pitchFamily="34" charset="0"/>
              </a:rPr>
              <a:t>mục</a:t>
            </a:r>
            <a:r>
              <a:rPr lang="en-US" sz="1600" dirty="0">
                <a:latin typeface="Arial" pitchFamily="34" charset="0"/>
                <a:cs typeface="Arial" pitchFamily="34" charset="0"/>
              </a:rPr>
              <a:t> </a:t>
            </a:r>
            <a:r>
              <a:rPr lang="en-US" sz="1600" dirty="0" err="1">
                <a:latin typeface="Arial" pitchFamily="34" charset="0"/>
                <a:cs typeface="Arial" pitchFamily="34" charset="0"/>
              </a:rPr>
              <a:t>khác</a:t>
            </a:r>
            <a:r>
              <a:rPr lang="en-US" sz="1600" dirty="0">
                <a:latin typeface="Arial" pitchFamily="34" charset="0"/>
                <a:cs typeface="Arial" pitchFamily="34" charset="0"/>
              </a:rPr>
              <a:t> </a:t>
            </a:r>
            <a:r>
              <a:rPr lang="en-US" sz="1600" dirty="0" err="1">
                <a:latin typeface="Arial" pitchFamily="34" charset="0"/>
                <a:cs typeface="Arial" pitchFamily="34" charset="0"/>
              </a:rPr>
              <a:t>phục</a:t>
            </a:r>
            <a:r>
              <a:rPr lang="en-US" sz="1600" dirty="0">
                <a:latin typeface="Arial" pitchFamily="34" charset="0"/>
                <a:cs typeface="Arial" pitchFamily="34" charset="0"/>
              </a:rPr>
              <a:t> </a:t>
            </a:r>
            <a:r>
              <a:rPr lang="en-US" sz="1600" dirty="0" err="1">
                <a:latin typeface="Arial" pitchFamily="34" charset="0"/>
                <a:cs typeface="Arial" pitchFamily="34" charset="0"/>
              </a:rPr>
              <a:t>vụ</a:t>
            </a:r>
            <a:r>
              <a:rPr lang="en-US" sz="1600" dirty="0">
                <a:latin typeface="Arial" pitchFamily="34" charset="0"/>
                <a:cs typeface="Arial" pitchFamily="34" charset="0"/>
              </a:rPr>
              <a:t> </a:t>
            </a:r>
            <a:r>
              <a:rPr lang="en-US" sz="1600" dirty="0" err="1">
                <a:latin typeface="Arial" pitchFamily="34" charset="0"/>
                <a:cs typeface="Arial" pitchFamily="34" charset="0"/>
              </a:rPr>
              <a:t>cho</a:t>
            </a:r>
            <a:r>
              <a:rPr lang="en-US" sz="1600" dirty="0">
                <a:latin typeface="Arial" pitchFamily="34" charset="0"/>
                <a:cs typeface="Arial" pitchFamily="34" charset="0"/>
              </a:rPr>
              <a:t> project </a:t>
            </a:r>
            <a:r>
              <a:rPr lang="en-US" sz="1600" dirty="0" err="1">
                <a:latin typeface="Arial" pitchFamily="34" charset="0"/>
                <a:cs typeface="Arial" pitchFamily="34" charset="0"/>
              </a:rPr>
              <a:t>của</a:t>
            </a:r>
            <a:r>
              <a:rPr lang="en-US" sz="1600" dirty="0">
                <a:latin typeface="Arial" pitchFamily="34" charset="0"/>
                <a:cs typeface="Arial" pitchFamily="34" charset="0"/>
              </a:rPr>
              <a:t> </a:t>
            </a:r>
            <a:r>
              <a:rPr lang="en-US" sz="1600" dirty="0" err="1">
                <a:latin typeface="Arial" pitchFamily="34" charset="0"/>
                <a:cs typeface="Arial" pitchFamily="34" charset="0"/>
              </a:rPr>
              <a:t>nhóm</a:t>
            </a:r>
            <a:r>
              <a:rPr lang="en-US" sz="1600" dirty="0">
                <a:latin typeface="Arial" pitchFamily="34" charset="0"/>
                <a:cs typeface="Arial" pitchFamily="34" charset="0"/>
              </a:rPr>
              <a:t>.</a:t>
            </a:r>
          </a:p>
          <a:p>
            <a:r>
              <a:rPr lang="en-US" sz="1600" dirty="0" err="1" smtClean="0">
                <a:latin typeface="Arial" pitchFamily="34" charset="0"/>
                <a:cs typeface="Arial" pitchFamily="34" charset="0"/>
              </a:rPr>
              <a:t>Trang</a:t>
            </a:r>
            <a:r>
              <a:rPr lang="en-US" sz="1600" dirty="0" smtClean="0">
                <a:latin typeface="Arial" pitchFamily="34" charset="0"/>
                <a:cs typeface="Arial" pitchFamily="34" charset="0"/>
              </a:rPr>
              <a:t> </a:t>
            </a:r>
            <a:r>
              <a:rPr lang="en-US" sz="1600" dirty="0" err="1">
                <a:latin typeface="Arial" pitchFamily="34" charset="0"/>
                <a:cs typeface="Arial" pitchFamily="34" charset="0"/>
              </a:rPr>
              <a:t>chủ</a:t>
            </a:r>
            <a:r>
              <a:rPr lang="en-US" sz="1600" dirty="0">
                <a:latin typeface="Arial" pitchFamily="34" charset="0"/>
                <a:cs typeface="Arial" pitchFamily="34" charset="0"/>
              </a:rPr>
              <a:t> Google </a:t>
            </a:r>
            <a:r>
              <a:rPr lang="en-US" sz="1600" dirty="0" smtClean="0">
                <a:latin typeface="Arial" pitchFamily="34" charset="0"/>
                <a:cs typeface="Arial" pitchFamily="34" charset="0"/>
              </a:rPr>
              <a:t>code </a:t>
            </a:r>
            <a:r>
              <a:rPr lang="en-US" sz="1600" dirty="0">
                <a:latin typeface="Arial" pitchFamily="34" charset="0"/>
                <a:cs typeface="Arial" pitchFamily="34" charset="0"/>
              </a:rPr>
              <a:t>:  http://code.google.com/</a:t>
            </a:r>
          </a:p>
          <a:p>
            <a:pPr algn="ctr"/>
            <a:endParaRPr lang="en-US" sz="1600" dirty="0">
              <a:latin typeface="Arial" pitchFamily="34" charset="0"/>
              <a:cs typeface="Arial" pitchFamily="34" charset="0"/>
            </a:endParaRPr>
          </a:p>
        </p:txBody>
      </p:sp>
      <p:pic>
        <p:nvPicPr>
          <p:cNvPr id="7" name="Picture 6"/>
          <p:cNvPicPr/>
          <p:nvPr/>
        </p:nvPicPr>
        <p:blipFill>
          <a:blip r:embed="rId2"/>
          <a:srcRect/>
          <a:stretch>
            <a:fillRect/>
          </a:stretch>
        </p:blipFill>
        <p:spPr bwMode="auto">
          <a:xfrm>
            <a:off x="3962400" y="1676400"/>
            <a:ext cx="4953000" cy="4495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2000"/>
                                        <p:tgtEl>
                                          <p:spTgt spid="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2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wipe(down)">
                                      <p:cBhvr>
                                        <p:cTn id="15" dur="500"/>
                                        <p:tgtEl>
                                          <p:spTgt spid="6">
                                            <p:bg/>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wipe(down)">
                                      <p:cBhvr>
                                        <p:cTn id="20" dur="500"/>
                                        <p:tgtEl>
                                          <p:spTgt spid="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wipe(down)">
                                      <p:cBhvr>
                                        <p:cTn id="25" dur="500"/>
                                        <p:tgtEl>
                                          <p:spTgt spid="6">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wipe(down)">
                                      <p:cBhvr>
                                        <p:cTn id="30" dur="500"/>
                                        <p:tgtEl>
                                          <p:spTgt spid="6">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P spid="6"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0" y="0"/>
            <a:ext cx="4572000" cy="533400"/>
          </a:xfrm>
        </p:spPr>
        <p:txBody>
          <a:bodyPr>
            <a:normAutofit/>
          </a:bodyPr>
          <a:lstStyle/>
          <a:p>
            <a:pPr algn="l"/>
            <a:r>
              <a:rPr lang="en-US" dirty="0" err="1" smtClean="0">
                <a:solidFill>
                  <a:srgbClr val="FF0000"/>
                </a:solidFill>
                <a:latin typeface="Arial" pitchFamily="34" charset="0"/>
                <a:cs typeface="Arial" pitchFamily="34" charset="0"/>
              </a:rPr>
              <a:t>Chương</a:t>
            </a:r>
            <a:r>
              <a:rPr lang="en-US" dirty="0" smtClean="0">
                <a:solidFill>
                  <a:srgbClr val="FF0000"/>
                </a:solidFill>
                <a:latin typeface="Arial" pitchFamily="34" charset="0"/>
                <a:cs typeface="Arial" pitchFamily="34" charset="0"/>
              </a:rPr>
              <a:t> II : </a:t>
            </a:r>
            <a:r>
              <a:rPr lang="en-US" dirty="0" err="1" smtClean="0">
                <a:solidFill>
                  <a:srgbClr val="FF0000"/>
                </a:solidFill>
                <a:latin typeface="Arial" pitchFamily="34" charset="0"/>
                <a:cs typeface="Arial" pitchFamily="34" charset="0"/>
              </a:rPr>
              <a:t>Giới</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thiệu</a:t>
            </a:r>
            <a:r>
              <a:rPr lang="en-US" dirty="0" smtClean="0">
                <a:solidFill>
                  <a:srgbClr val="FF0000"/>
                </a:solidFill>
                <a:latin typeface="Arial" pitchFamily="34" charset="0"/>
                <a:cs typeface="Arial" pitchFamily="34" charset="0"/>
              </a:rPr>
              <a:t> </a:t>
            </a:r>
            <a:r>
              <a:rPr lang="en-US" dirty="0" err="1" smtClean="0">
                <a:solidFill>
                  <a:srgbClr val="FF0000"/>
                </a:solidFill>
                <a:latin typeface="Arial" pitchFamily="34" charset="0"/>
                <a:cs typeface="Arial" pitchFamily="34" charset="0"/>
              </a:rPr>
              <a:t>google</a:t>
            </a:r>
            <a:r>
              <a:rPr lang="en-US" dirty="0" smtClean="0">
                <a:solidFill>
                  <a:srgbClr val="FF0000"/>
                </a:solidFill>
                <a:latin typeface="Arial" pitchFamily="34" charset="0"/>
                <a:cs typeface="Arial" pitchFamily="34" charset="0"/>
              </a:rPr>
              <a:t> code</a:t>
            </a:r>
            <a:endParaRPr lang="en-US" dirty="0">
              <a:solidFill>
                <a:srgbClr val="FF0000"/>
              </a:solidFill>
              <a:latin typeface="Arial" pitchFamily="34" charset="0"/>
              <a:cs typeface="Arial" pitchFamily="34" charset="0"/>
            </a:endParaRPr>
          </a:p>
        </p:txBody>
      </p:sp>
      <p:sp>
        <p:nvSpPr>
          <p:cNvPr id="8" name="Subtitle 7"/>
          <p:cNvSpPr>
            <a:spLocks noGrp="1"/>
          </p:cNvSpPr>
          <p:nvPr>
            <p:ph idx="1"/>
          </p:nvPr>
        </p:nvSpPr>
        <p:spPr>
          <a:xfrm>
            <a:off x="838200" y="1524000"/>
            <a:ext cx="5111750" cy="565150"/>
          </a:xfrm>
        </p:spPr>
        <p:txBody>
          <a:bodyPr>
            <a:normAutofit/>
          </a:bodyPr>
          <a:lstStyle/>
          <a:p>
            <a:pPr algn="l"/>
            <a:r>
              <a:rPr lang="en-US" sz="2000" dirty="0" err="1">
                <a:solidFill>
                  <a:schemeClr val="tx1"/>
                </a:solidFill>
                <a:latin typeface="Arial" pitchFamily="34" charset="0"/>
                <a:cs typeface="Arial" pitchFamily="34" charset="0"/>
              </a:rPr>
              <a:t>Đăng</a:t>
            </a:r>
            <a:r>
              <a:rPr lang="en-US" sz="2000" dirty="0">
                <a:solidFill>
                  <a:schemeClr val="tx1"/>
                </a:solidFill>
                <a:latin typeface="Arial" pitchFamily="34" charset="0"/>
                <a:cs typeface="Arial" pitchFamily="34" charset="0"/>
              </a:rPr>
              <a:t> </a:t>
            </a:r>
            <a:r>
              <a:rPr lang="en-US" sz="2000" dirty="0" err="1">
                <a:solidFill>
                  <a:schemeClr val="tx1"/>
                </a:solidFill>
                <a:latin typeface="Arial" pitchFamily="34" charset="0"/>
                <a:cs typeface="Arial" pitchFamily="34" charset="0"/>
              </a:rPr>
              <a:t>nhập</a:t>
            </a:r>
            <a:r>
              <a:rPr lang="en-US" sz="2000" dirty="0">
                <a:solidFill>
                  <a:schemeClr val="tx1"/>
                </a:solidFill>
                <a:latin typeface="Arial" pitchFamily="34" charset="0"/>
                <a:cs typeface="Arial" pitchFamily="34" charset="0"/>
              </a:rPr>
              <a:t> </a:t>
            </a:r>
            <a:r>
              <a:rPr lang="en-US" sz="2000" dirty="0" err="1">
                <a:solidFill>
                  <a:schemeClr val="tx1"/>
                </a:solidFill>
                <a:latin typeface="Arial" pitchFamily="34" charset="0"/>
                <a:cs typeface="Arial" pitchFamily="34" charset="0"/>
              </a:rPr>
              <a:t>bằng</a:t>
            </a:r>
            <a:r>
              <a:rPr lang="en-US" sz="2000" dirty="0">
                <a:solidFill>
                  <a:schemeClr val="tx1"/>
                </a:solidFill>
                <a:latin typeface="Arial" pitchFamily="34" charset="0"/>
                <a:cs typeface="Arial" pitchFamily="34" charset="0"/>
              </a:rPr>
              <a:t> </a:t>
            </a:r>
            <a:r>
              <a:rPr lang="en-US" sz="2000" dirty="0" err="1">
                <a:solidFill>
                  <a:schemeClr val="tx1"/>
                </a:solidFill>
                <a:latin typeface="Arial" pitchFamily="34" charset="0"/>
                <a:cs typeface="Arial" pitchFamily="34" charset="0"/>
              </a:rPr>
              <a:t>tài</a:t>
            </a:r>
            <a:r>
              <a:rPr lang="en-US" sz="2000" dirty="0">
                <a:solidFill>
                  <a:schemeClr val="tx1"/>
                </a:solidFill>
                <a:latin typeface="Arial" pitchFamily="34" charset="0"/>
                <a:cs typeface="Arial" pitchFamily="34" charset="0"/>
              </a:rPr>
              <a:t> </a:t>
            </a:r>
            <a:r>
              <a:rPr lang="en-US" sz="2000" dirty="0" err="1">
                <a:solidFill>
                  <a:schemeClr val="tx1"/>
                </a:solidFill>
                <a:latin typeface="Arial" pitchFamily="34" charset="0"/>
                <a:cs typeface="Arial" pitchFamily="34" charset="0"/>
              </a:rPr>
              <a:t>khoản</a:t>
            </a:r>
            <a:r>
              <a:rPr lang="en-US" sz="2000" dirty="0">
                <a:solidFill>
                  <a:schemeClr val="tx1"/>
                </a:solidFill>
                <a:latin typeface="Arial" pitchFamily="34" charset="0"/>
                <a:cs typeface="Arial" pitchFamily="34" charset="0"/>
              </a:rPr>
              <a:t> Gmail</a:t>
            </a:r>
          </a:p>
          <a:p>
            <a:endParaRPr lang="en-US" sz="2000" dirty="0">
              <a:solidFill>
                <a:schemeClr val="tx1"/>
              </a:solidFill>
              <a:latin typeface="Arial" pitchFamily="34" charset="0"/>
              <a:cs typeface="Arial" pitchFamily="34" charset="0"/>
            </a:endParaRPr>
          </a:p>
        </p:txBody>
      </p:sp>
      <p:sp>
        <p:nvSpPr>
          <p:cNvPr id="10" name="Text Placeholder 9"/>
          <p:cNvSpPr>
            <a:spLocks noGrp="1"/>
          </p:cNvSpPr>
          <p:nvPr>
            <p:ph type="body" sz="half" idx="2"/>
          </p:nvPr>
        </p:nvSpPr>
        <p:spPr>
          <a:xfrm>
            <a:off x="838200" y="1600200"/>
            <a:ext cx="4953000" cy="457200"/>
          </a:xfrm>
        </p:spPr>
        <p:txBody>
          <a:bodyPr>
            <a:normAutofit/>
          </a:bodyPr>
          <a:lstStyle/>
          <a:p>
            <a:r>
              <a:rPr lang="en-US" sz="1800" dirty="0" err="1">
                <a:latin typeface="Arial" pitchFamily="34" charset="0"/>
                <a:cs typeface="Arial" pitchFamily="34" charset="0"/>
              </a:rPr>
              <a:t>Chọn</a:t>
            </a:r>
            <a:r>
              <a:rPr lang="en-US" sz="1800" dirty="0">
                <a:latin typeface="Arial" pitchFamily="34" charset="0"/>
                <a:cs typeface="Arial" pitchFamily="34" charset="0"/>
              </a:rPr>
              <a:t> Project Hosting</a:t>
            </a:r>
          </a:p>
          <a:p>
            <a:endParaRPr lang="en-US" sz="1800" dirty="0">
              <a:latin typeface="Arial" pitchFamily="34" charset="0"/>
              <a:cs typeface="Arial" pitchFamily="34" charset="0"/>
            </a:endParaRPr>
          </a:p>
        </p:txBody>
      </p:sp>
      <p:sp>
        <p:nvSpPr>
          <p:cNvPr id="6" name="Rounded Rectangle 5"/>
          <p:cNvSpPr/>
          <p:nvPr/>
        </p:nvSpPr>
        <p:spPr>
          <a:xfrm>
            <a:off x="914400" y="762000"/>
            <a:ext cx="3276600" cy="533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err="1" smtClean="0">
                <a:latin typeface="Arial" pitchFamily="34" charset="0"/>
                <a:cs typeface="Arial" pitchFamily="34" charset="0"/>
              </a:rPr>
              <a:t>Tạo</a:t>
            </a:r>
            <a:r>
              <a:rPr lang="en-US" sz="2400" dirty="0">
                <a:latin typeface="Arial" pitchFamily="34" charset="0"/>
                <a:cs typeface="Arial" pitchFamily="34" charset="0"/>
              </a:rPr>
              <a:t> </a:t>
            </a:r>
            <a:r>
              <a:rPr lang="en-US" sz="2400" dirty="0" err="1" smtClean="0">
                <a:latin typeface="Arial" pitchFamily="34" charset="0"/>
                <a:cs typeface="Arial" pitchFamily="34" charset="0"/>
              </a:rPr>
              <a:t>một</a:t>
            </a:r>
            <a:r>
              <a:rPr lang="en-US" sz="2400" dirty="0" smtClean="0">
                <a:latin typeface="Arial" pitchFamily="34" charset="0"/>
                <a:cs typeface="Arial" pitchFamily="34" charset="0"/>
              </a:rPr>
              <a:t> project</a:t>
            </a:r>
            <a:endParaRPr lang="en-US" sz="2400" dirty="0">
              <a:latin typeface="Arial" pitchFamily="34" charset="0"/>
              <a:cs typeface="Arial" pitchFamily="34" charset="0"/>
            </a:endParaRPr>
          </a:p>
        </p:txBody>
      </p:sp>
      <p:pic>
        <p:nvPicPr>
          <p:cNvPr id="7" name="Picture 6"/>
          <p:cNvPicPr/>
          <p:nvPr/>
        </p:nvPicPr>
        <p:blipFill>
          <a:blip r:embed="rId2"/>
          <a:srcRect/>
          <a:stretch>
            <a:fillRect/>
          </a:stretch>
        </p:blipFill>
        <p:spPr bwMode="auto">
          <a:xfrm>
            <a:off x="838200" y="2133600"/>
            <a:ext cx="7162800" cy="4114800"/>
          </a:xfrm>
          <a:prstGeom prst="rect">
            <a:avLst/>
          </a:prstGeom>
          <a:noFill/>
          <a:ln w="9525">
            <a:noFill/>
            <a:miter lim="800000"/>
            <a:headEnd/>
            <a:tailEnd/>
          </a:ln>
        </p:spPr>
      </p:pic>
      <p:pic>
        <p:nvPicPr>
          <p:cNvPr id="9" name="Picture 8"/>
          <p:cNvPicPr/>
          <p:nvPr/>
        </p:nvPicPr>
        <p:blipFill>
          <a:blip r:embed="rId3"/>
          <a:srcRect/>
          <a:stretch>
            <a:fillRect/>
          </a:stretch>
        </p:blipFill>
        <p:spPr bwMode="auto">
          <a:xfrm>
            <a:off x="914400" y="2133600"/>
            <a:ext cx="7010400" cy="4191000"/>
          </a:xfrm>
          <a:prstGeom prst="rect">
            <a:avLst/>
          </a:prstGeom>
          <a:noFill/>
          <a:ln w="9525">
            <a:noFill/>
            <a:miter lim="800000"/>
            <a:headEnd/>
            <a:tailEnd/>
          </a:ln>
        </p:spPr>
      </p:pic>
      <p:sp>
        <p:nvSpPr>
          <p:cNvPr id="17" name="Text Placeholder 9"/>
          <p:cNvSpPr txBox="1">
            <a:spLocks/>
          </p:cNvSpPr>
          <p:nvPr/>
        </p:nvSpPr>
        <p:spPr>
          <a:xfrm>
            <a:off x="838200" y="1524000"/>
            <a:ext cx="4953000" cy="457200"/>
          </a:xfrm>
          <a:prstGeom prst="rect">
            <a:avLst/>
          </a:prstGeom>
        </p:spPr>
        <p:txBody>
          <a:bodyPr vert="horz" lIns="91440" tIns="45720" rIns="91440" bIns="45720" rtlCol="0">
            <a:normAutofit/>
          </a:bodyPr>
          <a:lstStyle/>
          <a:p>
            <a:pPr>
              <a:spcBef>
                <a:spcPct val="20000"/>
              </a:spcBef>
            </a:pPr>
            <a:r>
              <a:rPr lang="en-US" dirty="0" err="1" smtClean="0">
                <a:latin typeface="Arial" pitchFamily="34" charset="0"/>
                <a:cs typeface="Arial" pitchFamily="34" charset="0"/>
              </a:rPr>
              <a:t>Hoàn</a:t>
            </a:r>
            <a:r>
              <a:rPr lang="en-US" dirty="0" smtClean="0">
                <a:latin typeface="Arial" pitchFamily="34" charset="0"/>
                <a:cs typeface="Arial" pitchFamily="34" charset="0"/>
              </a:rPr>
              <a:t> </a:t>
            </a:r>
            <a:r>
              <a:rPr lang="en-US" dirty="0" err="1" smtClean="0">
                <a:latin typeface="Arial" pitchFamily="34" charset="0"/>
                <a:cs typeface="Arial" pitchFamily="34" charset="0"/>
              </a:rPr>
              <a:t>thành</a:t>
            </a:r>
            <a:r>
              <a:rPr lang="en-US" dirty="0" smtClean="0">
                <a:latin typeface="Arial" pitchFamily="34" charset="0"/>
                <a:cs typeface="Arial" pitchFamily="34" charset="0"/>
              </a:rPr>
              <a:t> </a:t>
            </a:r>
            <a:r>
              <a:rPr lang="en-US" dirty="0" err="1" smtClean="0">
                <a:latin typeface="Arial" pitchFamily="34" charset="0"/>
                <a:cs typeface="Arial" pitchFamily="34" charset="0"/>
              </a:rPr>
              <a:t>các</a:t>
            </a:r>
            <a:r>
              <a:rPr lang="en-US" dirty="0" smtClean="0">
                <a:latin typeface="Arial" pitchFamily="34" charset="0"/>
                <a:cs typeface="Arial" pitchFamily="34" charset="0"/>
              </a:rPr>
              <a:t> </a:t>
            </a:r>
            <a:r>
              <a:rPr lang="en-US" dirty="0" err="1" smtClean="0">
                <a:latin typeface="Arial" pitchFamily="34" charset="0"/>
                <a:cs typeface="Arial" pitchFamily="34" charset="0"/>
              </a:rPr>
              <a:t>thông</a:t>
            </a:r>
            <a:r>
              <a:rPr lang="en-US" dirty="0" smtClean="0">
                <a:latin typeface="Arial" pitchFamily="34" charset="0"/>
                <a:cs typeface="Arial" pitchFamily="34" charset="0"/>
              </a:rPr>
              <a:t> tin </a:t>
            </a:r>
            <a:r>
              <a:rPr lang="en-US" dirty="0" err="1" smtClean="0">
                <a:latin typeface="Arial" pitchFamily="34" charset="0"/>
                <a:cs typeface="Arial" pitchFamily="34" charset="0"/>
              </a:rPr>
              <a:t>bên</a:t>
            </a:r>
            <a:r>
              <a:rPr lang="en-US" dirty="0" smtClean="0">
                <a:latin typeface="Arial" pitchFamily="34" charset="0"/>
                <a:cs typeface="Arial" pitchFamily="34" charset="0"/>
              </a:rPr>
              <a:t> </a:t>
            </a:r>
            <a:r>
              <a:rPr lang="en-US" dirty="0" err="1" smtClean="0">
                <a:latin typeface="Arial" pitchFamily="34" charset="0"/>
                <a:cs typeface="Arial" pitchFamily="34" charset="0"/>
              </a:rPr>
              <a:t>dưới</a:t>
            </a:r>
            <a:endParaRPr lang="en-US" dirty="0">
              <a:latin typeface="Arial" pitchFamily="34" charset="0"/>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800" b="0" i="0" u="none" strike="noStrike" kern="1200" cap="none" spc="0" normalizeH="0" baseline="0" noProof="0" dirty="0" smtClean="0">
              <a:ln>
                <a:noFill/>
              </a:ln>
              <a:solidFill>
                <a:schemeClr val="tx1"/>
              </a:solidFill>
              <a:effectLst/>
              <a:uLnTx/>
              <a:uFillTx/>
              <a:latin typeface="Arial" pitchFamily="34" charset="0"/>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800" b="0" i="0" u="none" strike="noStrike" kern="1200" cap="none" spc="0" normalizeH="0" baseline="0" noProof="0" dirty="0" smtClean="0">
              <a:ln>
                <a:noFill/>
              </a:ln>
              <a:solidFill>
                <a:schemeClr val="tx1"/>
              </a:solidFill>
              <a:effectLst/>
              <a:uLnTx/>
              <a:uFillTx/>
              <a:latin typeface="Arial" pitchFamily="34" charset="0"/>
              <a:cs typeface="Arial" pitchFamily="34" charset="0"/>
            </a:endParaRPr>
          </a:p>
        </p:txBody>
      </p:sp>
      <p:pic>
        <p:nvPicPr>
          <p:cNvPr id="18" name="Picture 17"/>
          <p:cNvPicPr/>
          <p:nvPr/>
        </p:nvPicPr>
        <p:blipFill>
          <a:blip r:embed="rId4"/>
          <a:srcRect/>
          <a:stretch>
            <a:fillRect/>
          </a:stretch>
        </p:blipFill>
        <p:spPr bwMode="auto">
          <a:xfrm>
            <a:off x="838200" y="2133600"/>
            <a:ext cx="7162800" cy="4157330"/>
          </a:xfrm>
          <a:prstGeom prst="rect">
            <a:avLst/>
          </a:prstGeom>
          <a:noFill/>
          <a:ln w="9525">
            <a:noFill/>
            <a:miter lim="800000"/>
            <a:headEnd/>
            <a:tailEnd/>
          </a:ln>
        </p:spPr>
      </p:pic>
      <p:pic>
        <p:nvPicPr>
          <p:cNvPr id="1027" name="Picture 7"/>
          <p:cNvPicPr>
            <a:picLocks noChangeAspect="1" noChangeArrowheads="1"/>
          </p:cNvPicPr>
          <p:nvPr/>
        </p:nvPicPr>
        <p:blipFill>
          <a:blip r:embed="rId5"/>
          <a:srcRect/>
          <a:stretch>
            <a:fillRect/>
          </a:stretch>
        </p:blipFill>
        <p:spPr bwMode="auto">
          <a:xfrm>
            <a:off x="813734" y="2133600"/>
            <a:ext cx="7339666" cy="4038600"/>
          </a:xfrm>
          <a:prstGeom prst="rect">
            <a:avLst/>
          </a:prstGeom>
          <a:noFill/>
        </p:spPr>
      </p:pic>
      <p:sp>
        <p:nvSpPr>
          <p:cNvPr id="22" name="Text Placeholder 9"/>
          <p:cNvSpPr txBox="1">
            <a:spLocks/>
          </p:cNvSpPr>
          <p:nvPr/>
        </p:nvSpPr>
        <p:spPr>
          <a:xfrm>
            <a:off x="838200" y="1447800"/>
            <a:ext cx="4953000" cy="609600"/>
          </a:xfrm>
          <a:prstGeom prst="rect">
            <a:avLst/>
          </a:prstGeom>
        </p:spPr>
        <p:txBody>
          <a:bodyPr vert="horz" lIns="91440" tIns="45720" rIns="91440" bIns="45720" rtlCol="0">
            <a:normAutofit lnSpcReduction="10000"/>
          </a:bodyPr>
          <a:lstStyle/>
          <a:p>
            <a:r>
              <a:rPr lang="en-US" dirty="0" err="1">
                <a:latin typeface="Arial" pitchFamily="34" charset="0"/>
                <a:cs typeface="Arial" pitchFamily="34" charset="0"/>
              </a:rPr>
              <a:t>Bấm</a:t>
            </a:r>
            <a:r>
              <a:rPr lang="en-US" dirty="0">
                <a:latin typeface="Arial" pitchFamily="34" charset="0"/>
                <a:cs typeface="Arial" pitchFamily="34" charset="0"/>
              </a:rPr>
              <a:t> </a:t>
            </a:r>
            <a:r>
              <a:rPr lang="en-US" dirty="0" err="1">
                <a:latin typeface="Arial" pitchFamily="34" charset="0"/>
                <a:cs typeface="Arial" pitchFamily="34" charset="0"/>
              </a:rPr>
              <a:t>chọn</a:t>
            </a:r>
            <a:r>
              <a:rPr lang="en-US" dirty="0">
                <a:latin typeface="Arial" pitchFamily="34" charset="0"/>
                <a:cs typeface="Arial" pitchFamily="34" charset="0"/>
              </a:rPr>
              <a:t> Create Project</a:t>
            </a:r>
          </a:p>
          <a:p>
            <a:r>
              <a:rPr lang="en-US" dirty="0">
                <a:latin typeface="Arial" pitchFamily="34" charset="0"/>
                <a:cs typeface="Arial" pitchFamily="34" charset="0"/>
              </a:rPr>
              <a:t>Project </a:t>
            </a:r>
            <a:r>
              <a:rPr lang="en-US" dirty="0" err="1">
                <a:latin typeface="Arial" pitchFamily="34" charset="0"/>
                <a:cs typeface="Arial" pitchFamily="34" charset="0"/>
              </a:rPr>
              <a:t>được</a:t>
            </a:r>
            <a:r>
              <a:rPr lang="en-US" dirty="0">
                <a:latin typeface="Arial" pitchFamily="34" charset="0"/>
                <a:cs typeface="Arial" pitchFamily="34" charset="0"/>
              </a:rPr>
              <a:t> </a:t>
            </a:r>
            <a:r>
              <a:rPr lang="en-US" dirty="0" err="1">
                <a:latin typeface="Arial" pitchFamily="34" charset="0"/>
                <a:cs typeface="Arial" pitchFamily="34" charset="0"/>
              </a:rPr>
              <a:t>tạo</a:t>
            </a:r>
            <a:r>
              <a:rPr lang="en-US" dirty="0">
                <a:latin typeface="Arial" pitchFamily="34" charset="0"/>
                <a:cs typeface="Arial" pitchFamily="34" charset="0"/>
              </a:rPr>
              <a:t> </a:t>
            </a:r>
            <a:r>
              <a:rPr lang="en-US" dirty="0" err="1">
                <a:latin typeface="Arial" pitchFamily="34" charset="0"/>
                <a:cs typeface="Arial" pitchFamily="34" charset="0"/>
              </a:rPr>
              <a:t>ra</a:t>
            </a:r>
            <a:endParaRPr lang="en-US" dirty="0">
              <a:latin typeface="Arial" pitchFamily="34" charset="0"/>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800" b="0" i="0" u="none" strike="noStrike" kern="1200" cap="none" spc="0" normalizeH="0" baseline="0" noProof="0" dirty="0" smtClean="0">
              <a:ln>
                <a:noFill/>
              </a:ln>
              <a:solidFill>
                <a:schemeClr val="tx1"/>
              </a:solidFill>
              <a:effectLst/>
              <a:uLnTx/>
              <a:uFillTx/>
              <a:latin typeface="Arial" pitchFamily="34" charset="0"/>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800" b="0" i="0" u="none" strike="noStrike" kern="1200" cap="none" spc="0" normalizeH="0" baseline="0" noProof="0" dirty="0" smtClean="0">
              <a:ln>
                <a:noFill/>
              </a:ln>
              <a:solidFill>
                <a:schemeClr val="tx1"/>
              </a:solidFill>
              <a:effectLst/>
              <a:uLnTx/>
              <a:uFillTx/>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xit" presetSubtype="16" fill="hold" grpId="1" nodeType="clickEffect">
                                  <p:stCondLst>
                                    <p:cond delay="0"/>
                                  </p:stCondLst>
                                  <p:childTnLst>
                                    <p:animEffect transition="out" filter="box(in)">
                                      <p:cBhvr>
                                        <p:cTn id="17" dur="500"/>
                                        <p:tgtEl>
                                          <p:spTgt spid="8">
                                            <p:txEl>
                                              <p:pRg st="0" end="0"/>
                                            </p:txEl>
                                          </p:spTgt>
                                        </p:tgtEl>
                                      </p:cBhvr>
                                    </p:animEffect>
                                    <p:set>
                                      <p:cBhvr>
                                        <p:cTn id="18" dur="1" fill="hold">
                                          <p:stCondLst>
                                            <p:cond delay="499"/>
                                          </p:stCondLst>
                                        </p:cTn>
                                        <p:tgtEl>
                                          <p:spTgt spid="8">
                                            <p:txEl>
                                              <p:pRg st="0" end="0"/>
                                            </p:txEl>
                                          </p:spTgt>
                                        </p:tgtEl>
                                        <p:attrNameLst>
                                          <p:attrName>style.visibility</p:attrName>
                                        </p:attrNameLst>
                                      </p:cBhvr>
                                      <p:to>
                                        <p:strVal val="hidden"/>
                                      </p:to>
                                    </p:set>
                                  </p:childTnLst>
                                </p:cTn>
                              </p:par>
                              <p:par>
                                <p:cTn id="19" presetID="4" presetClass="exit" presetSubtype="16" fill="hold" nodeType="withEffect">
                                  <p:stCondLst>
                                    <p:cond delay="0"/>
                                  </p:stCondLst>
                                  <p:childTnLst>
                                    <p:animEffect transition="out" filter="box(in)">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fade">
                                      <p:cBhvr>
                                        <p:cTn id="26" dur="20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 presetClass="exit" presetSubtype="10" fill="hold" grpId="1" nodeType="clickEffect">
                                  <p:stCondLst>
                                    <p:cond delay="0"/>
                                  </p:stCondLst>
                                  <p:childTnLst>
                                    <p:animEffect transition="out" filter="checkerboard(across)">
                                      <p:cBhvr>
                                        <p:cTn id="36" dur="500"/>
                                        <p:tgtEl>
                                          <p:spTgt spid="10">
                                            <p:txEl>
                                              <p:pRg st="0" end="0"/>
                                            </p:txEl>
                                          </p:spTgt>
                                        </p:tgtEl>
                                      </p:cBhvr>
                                    </p:animEffect>
                                    <p:set>
                                      <p:cBhvr>
                                        <p:cTn id="37" dur="1" fill="hold">
                                          <p:stCondLst>
                                            <p:cond delay="499"/>
                                          </p:stCondLst>
                                        </p:cTn>
                                        <p:tgtEl>
                                          <p:spTgt spid="10">
                                            <p:txEl>
                                              <p:pRg st="0" end="0"/>
                                            </p:txEl>
                                          </p:spTgt>
                                        </p:tgtEl>
                                        <p:attrNameLst>
                                          <p:attrName>style.visibility</p:attrName>
                                        </p:attrNameLst>
                                      </p:cBhvr>
                                      <p:to>
                                        <p:strVal val="hidden"/>
                                      </p:to>
                                    </p:set>
                                  </p:childTnLst>
                                </p:cTn>
                              </p:par>
                              <p:par>
                                <p:cTn id="38" presetID="5" presetClass="exit" presetSubtype="10" fill="hold" nodeType="withEffect">
                                  <p:stCondLst>
                                    <p:cond delay="0"/>
                                  </p:stCondLst>
                                  <p:childTnLst>
                                    <p:animEffect transition="out" filter="checkerboard(across)">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7">
                                            <p:txEl>
                                              <p:pRg st="0" end="0"/>
                                            </p:txEl>
                                          </p:spTgt>
                                        </p:tgtEl>
                                        <p:attrNameLst>
                                          <p:attrName>style.visibility</p:attrName>
                                        </p:attrNameLst>
                                      </p:cBhvr>
                                      <p:to>
                                        <p:strVal val="visible"/>
                                      </p:to>
                                    </p:set>
                                    <p:anim calcmode="lin" valueType="num">
                                      <p:cBhvr additive="base">
                                        <p:cTn id="4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 presetClass="exit" presetSubtype="10" fill="hold" grpId="1" nodeType="clickEffect">
                                  <p:stCondLst>
                                    <p:cond delay="0"/>
                                  </p:stCondLst>
                                  <p:childTnLst>
                                    <p:animEffect transition="out" filter="blinds(horizontal)">
                                      <p:cBhvr>
                                        <p:cTn id="56" dur="500"/>
                                        <p:tgtEl>
                                          <p:spTgt spid="17">
                                            <p:txEl>
                                              <p:pRg st="0" end="0"/>
                                            </p:txEl>
                                          </p:spTgt>
                                        </p:tgtEl>
                                      </p:cBhvr>
                                    </p:animEffect>
                                    <p:set>
                                      <p:cBhvr>
                                        <p:cTn id="57" dur="1" fill="hold">
                                          <p:stCondLst>
                                            <p:cond delay="499"/>
                                          </p:stCondLst>
                                        </p:cTn>
                                        <p:tgtEl>
                                          <p:spTgt spid="17">
                                            <p:txEl>
                                              <p:pRg st="0" end="0"/>
                                            </p:txEl>
                                          </p:spTgt>
                                        </p:tgtEl>
                                        <p:attrNameLst>
                                          <p:attrName>style.visibility</p:attrName>
                                        </p:attrNameLst>
                                      </p:cBhvr>
                                      <p:to>
                                        <p:strVal val="hidden"/>
                                      </p:to>
                                    </p:set>
                                  </p:childTnLst>
                                </p:cTn>
                              </p:par>
                              <p:par>
                                <p:cTn id="58" presetID="3" presetClass="exit" presetSubtype="10" fill="hold" nodeType="withEffect">
                                  <p:stCondLst>
                                    <p:cond delay="0"/>
                                  </p:stCondLst>
                                  <p:childTnLst>
                                    <p:animEffect transition="out" filter="blinds(horizontal)">
                                      <p:cBhvr>
                                        <p:cTn id="59" dur="500"/>
                                        <p:tgtEl>
                                          <p:spTgt spid="18"/>
                                        </p:tgtEl>
                                      </p:cBhvr>
                                    </p:animEffect>
                                    <p:set>
                                      <p:cBhvr>
                                        <p:cTn id="60" dur="1" fill="hold">
                                          <p:stCondLst>
                                            <p:cond delay="499"/>
                                          </p:stCondLst>
                                        </p:cTn>
                                        <p:tgtEl>
                                          <p:spTgt spid="1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2">
                                            <p:txEl>
                                              <p:pRg st="0" end="0"/>
                                            </p:txEl>
                                          </p:spTgt>
                                        </p:tgtEl>
                                        <p:attrNameLst>
                                          <p:attrName>style.visibility</p:attrName>
                                        </p:attrNameLst>
                                      </p:cBhvr>
                                      <p:to>
                                        <p:strVal val="visible"/>
                                      </p:to>
                                    </p:set>
                                    <p:animEffect transition="in" filter="wipe(down)">
                                      <p:cBhvr>
                                        <p:cTn id="65" dur="500"/>
                                        <p:tgtEl>
                                          <p:spTgt spid="22">
                                            <p:txEl>
                                              <p:pRg st="0" end="0"/>
                                            </p:txEl>
                                          </p:spTgt>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2">
                                            <p:txEl>
                                              <p:pRg st="1" end="1"/>
                                            </p:txEl>
                                          </p:spTgt>
                                        </p:tgtEl>
                                        <p:attrNameLst>
                                          <p:attrName>style.visibility</p:attrName>
                                        </p:attrNameLst>
                                      </p:cBhvr>
                                      <p:to>
                                        <p:strVal val="visible"/>
                                      </p:to>
                                    </p:set>
                                    <p:animEffect transition="in" filter="wipe(down)">
                                      <p:cBhvr>
                                        <p:cTn id="68" dur="500"/>
                                        <p:tgtEl>
                                          <p:spTgt spid="22">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27"/>
                                        </p:tgtEl>
                                        <p:attrNameLst>
                                          <p:attrName>style.visibility</p:attrName>
                                        </p:attrNameLst>
                                      </p:cBhvr>
                                      <p:to>
                                        <p:strVal val="visible"/>
                                      </p:to>
                                    </p:set>
                                    <p:anim calcmode="lin" valueType="num">
                                      <p:cBhvr additive="base">
                                        <p:cTn id="73" dur="500" fill="hold"/>
                                        <p:tgtEl>
                                          <p:spTgt spid="1027"/>
                                        </p:tgtEl>
                                        <p:attrNameLst>
                                          <p:attrName>ppt_x</p:attrName>
                                        </p:attrNameLst>
                                      </p:cBhvr>
                                      <p:tavLst>
                                        <p:tav tm="0">
                                          <p:val>
                                            <p:strVal val="#ppt_x"/>
                                          </p:val>
                                        </p:tav>
                                        <p:tav tm="100000">
                                          <p:val>
                                            <p:strVal val="#ppt_x"/>
                                          </p:val>
                                        </p:tav>
                                      </p:tavLst>
                                    </p:anim>
                                    <p:anim calcmode="lin" valueType="num">
                                      <p:cBhvr additive="base">
                                        <p:cTn id="74"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8" grpId="1" build="p"/>
      <p:bldP spid="10" grpId="0" build="allAtOnce"/>
      <p:bldP spid="10" grpId="1" build="p"/>
      <p:bldP spid="17" grpId="0" build="allAtOnce"/>
      <p:bldP spid="17" grpId="1" build="allAtOnce"/>
      <p:bldP spid="22" grpId="0" build="allAtOnce"/>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733</TotalTime>
  <Words>2199</Words>
  <Application>Microsoft Office PowerPoint</Application>
  <PresentationFormat>On-screen Show (4:3)</PresentationFormat>
  <Paragraphs>273</Paragraphs>
  <Slides>43</Slides>
  <Notes>0</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43</vt:i4>
      </vt:variant>
    </vt:vector>
  </HeadingPairs>
  <TitlesOfParts>
    <vt:vector size="44" baseType="lpstr">
      <vt:lpstr>Office Theme</vt:lpstr>
      <vt:lpstr>Slide 1</vt:lpstr>
      <vt:lpstr>Slide 2</vt:lpstr>
      <vt:lpstr>Chương I : Giới thiệu website nhà đất</vt:lpstr>
      <vt:lpstr>Chương I : Giới thiệu website nhà đất</vt:lpstr>
      <vt:lpstr>Chương I : Giới thiệu website nhà đất</vt:lpstr>
      <vt:lpstr>Chương I : Giới thiệu website nhà đất</vt:lpstr>
      <vt:lpstr>Chương I : Giới thiệu website nhà đất</vt:lpstr>
      <vt:lpstr>Chương II : Giới thiệu google code</vt:lpstr>
      <vt:lpstr>Chương II : Giới thiệu google code</vt:lpstr>
      <vt:lpstr>Chương II : Giới thiệu google code</vt:lpstr>
      <vt:lpstr>Chương II : Giới thiệu google code</vt:lpstr>
      <vt:lpstr>Chương II : Giới thiệu google code</vt:lpstr>
      <vt:lpstr>Chương II : Giới thiệu google code</vt:lpstr>
      <vt:lpstr>Chương II : Giới thiệu google code</vt:lpstr>
      <vt:lpstr>Chương II : Giới thiệu google code</vt:lpstr>
      <vt:lpstr>Chương II : Giới thiệu google code</vt:lpstr>
      <vt:lpstr>Chương II : Giới thiệu google code</vt:lpstr>
      <vt:lpstr>Chương II : Giới thiệu google code</vt:lpstr>
      <vt:lpstr>Chương II : Giới thiệu google code</vt:lpstr>
      <vt:lpstr>Chương II : Giới thiệu google code</vt:lpstr>
      <vt:lpstr>Chương II : Giới thiệu google code</vt:lpstr>
      <vt:lpstr>Chương II : Giới thiệu google code</vt:lpstr>
      <vt:lpstr>Chương II : Giới thiệu google code</vt:lpstr>
      <vt:lpstr>Chương II : Giới thiệu google code</vt:lpstr>
      <vt:lpstr>Chương III : Giới thiệu SVN</vt:lpstr>
      <vt:lpstr>Chương III : Giới thiệu SVN</vt:lpstr>
      <vt:lpstr>Chương III : Giới thiệu SVN</vt:lpstr>
      <vt:lpstr>Chương III : Giới thiệu SVN</vt:lpstr>
      <vt:lpstr>Chương III : Giới thiệu SVN</vt:lpstr>
      <vt:lpstr>Chương III : Giới thiệu SVN</vt:lpstr>
      <vt:lpstr>Chương III : Giới thiệu SVN</vt:lpstr>
      <vt:lpstr>Chương III : Giới thiệu SVN</vt:lpstr>
      <vt:lpstr>Chương III : Giới thiệu SVN</vt:lpstr>
      <vt:lpstr>Chương III : Giới thiệu SVN</vt:lpstr>
      <vt:lpstr>Chương III : Giới thiệu SVN</vt:lpstr>
      <vt:lpstr> Chương III : Giới thiệu Dreamwear cs3</vt:lpstr>
      <vt:lpstr>Slide 37</vt:lpstr>
      <vt:lpstr>Slide 38</vt:lpstr>
      <vt:lpstr>Slide 39</vt:lpstr>
      <vt:lpstr>Slide 40</vt:lpstr>
      <vt:lpstr>Slide 41</vt:lpstr>
      <vt:lpstr>Slide 42</vt:lpstr>
      <vt:lpstr>Slide 43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PHONG VU COMPUTER</dc:creator>
  <cp:lastModifiedBy>PHONG VU COMPUTER</cp:lastModifiedBy>
  <cp:revision>66</cp:revision>
  <dcterms:created xsi:type="dcterms:W3CDTF">2010-11-25T15:39:56Z</dcterms:created>
  <dcterms:modified xsi:type="dcterms:W3CDTF">2010-12-02T18:42:26Z</dcterms:modified>
</cp:coreProperties>
</file>